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8" r:id="rId2"/>
  </p:sldIdLst>
  <p:sldSz cx="21383625" cy="15119350"/>
  <p:notesSz cx="6858000" cy="9144000"/>
  <p:defaultTextStyle>
    <a:defPPr>
      <a:defRPr lang="ja-JP"/>
    </a:defPPr>
    <a:lvl1pPr marL="0" algn="l" defTabSz="1752082" rtl="0" eaLnBrk="1" latinLnBrk="0" hangingPunct="1">
      <a:defRPr kumimoji="1" sz="3449" kern="1200">
        <a:solidFill>
          <a:schemeClr val="tx1"/>
        </a:solidFill>
        <a:latin typeface="+mn-lt"/>
        <a:ea typeface="+mn-ea"/>
        <a:cs typeface="+mn-cs"/>
      </a:defRPr>
    </a:lvl1pPr>
    <a:lvl2pPr marL="876041" algn="l" defTabSz="1752082" rtl="0" eaLnBrk="1" latinLnBrk="0" hangingPunct="1">
      <a:defRPr kumimoji="1" sz="3449" kern="1200">
        <a:solidFill>
          <a:schemeClr val="tx1"/>
        </a:solidFill>
        <a:latin typeface="+mn-lt"/>
        <a:ea typeface="+mn-ea"/>
        <a:cs typeface="+mn-cs"/>
      </a:defRPr>
    </a:lvl2pPr>
    <a:lvl3pPr marL="1752082" algn="l" defTabSz="1752082" rtl="0" eaLnBrk="1" latinLnBrk="0" hangingPunct="1">
      <a:defRPr kumimoji="1" sz="3449" kern="1200">
        <a:solidFill>
          <a:schemeClr val="tx1"/>
        </a:solidFill>
        <a:latin typeface="+mn-lt"/>
        <a:ea typeface="+mn-ea"/>
        <a:cs typeface="+mn-cs"/>
      </a:defRPr>
    </a:lvl3pPr>
    <a:lvl4pPr marL="2628123" algn="l" defTabSz="1752082" rtl="0" eaLnBrk="1" latinLnBrk="0" hangingPunct="1">
      <a:defRPr kumimoji="1" sz="3449" kern="1200">
        <a:solidFill>
          <a:schemeClr val="tx1"/>
        </a:solidFill>
        <a:latin typeface="+mn-lt"/>
        <a:ea typeface="+mn-ea"/>
        <a:cs typeface="+mn-cs"/>
      </a:defRPr>
    </a:lvl4pPr>
    <a:lvl5pPr marL="3504164" algn="l" defTabSz="1752082" rtl="0" eaLnBrk="1" latinLnBrk="0" hangingPunct="1">
      <a:defRPr kumimoji="1" sz="3449" kern="1200">
        <a:solidFill>
          <a:schemeClr val="tx1"/>
        </a:solidFill>
        <a:latin typeface="+mn-lt"/>
        <a:ea typeface="+mn-ea"/>
        <a:cs typeface="+mn-cs"/>
      </a:defRPr>
    </a:lvl5pPr>
    <a:lvl6pPr marL="4380205" algn="l" defTabSz="1752082" rtl="0" eaLnBrk="1" latinLnBrk="0" hangingPunct="1">
      <a:defRPr kumimoji="1" sz="3449" kern="1200">
        <a:solidFill>
          <a:schemeClr val="tx1"/>
        </a:solidFill>
        <a:latin typeface="+mn-lt"/>
        <a:ea typeface="+mn-ea"/>
        <a:cs typeface="+mn-cs"/>
      </a:defRPr>
    </a:lvl6pPr>
    <a:lvl7pPr marL="5256246" algn="l" defTabSz="1752082" rtl="0" eaLnBrk="1" latinLnBrk="0" hangingPunct="1">
      <a:defRPr kumimoji="1" sz="3449" kern="1200">
        <a:solidFill>
          <a:schemeClr val="tx1"/>
        </a:solidFill>
        <a:latin typeface="+mn-lt"/>
        <a:ea typeface="+mn-ea"/>
        <a:cs typeface="+mn-cs"/>
      </a:defRPr>
    </a:lvl7pPr>
    <a:lvl8pPr marL="6132286" algn="l" defTabSz="1752082" rtl="0" eaLnBrk="1" latinLnBrk="0" hangingPunct="1">
      <a:defRPr kumimoji="1" sz="3449" kern="1200">
        <a:solidFill>
          <a:schemeClr val="tx1"/>
        </a:solidFill>
        <a:latin typeface="+mn-lt"/>
        <a:ea typeface="+mn-ea"/>
        <a:cs typeface="+mn-cs"/>
      </a:defRPr>
    </a:lvl8pPr>
    <a:lvl9pPr marL="7008327" algn="l" defTabSz="1752082" rtl="0" eaLnBrk="1" latinLnBrk="0" hangingPunct="1">
      <a:defRPr kumimoji="1" sz="3449"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39" d="100"/>
          <a:sy n="39" d="100"/>
        </p:scale>
        <p:origin x="276" y="2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D:\Activity\AR\2025\&#27700;&#36074;&#35519;&#26619;\&#22577;&#21578;&#12510;&#12483;&#12503;&#20316;&#25104;\&#12510;&#12483;&#12503;&#35023;&#38754;\v0721\2025Map&#12487;&#12540;&#12479;&#34920;-072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Activity\AR\2025\&#27700;&#36074;&#35519;&#26619;\&#20998;&#26512;\&#27700;&#36074;&#35519;&#26619;2025&#20998;&#26512;.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[1]経年変化グラフ!$C$13</c:f>
              <c:strCache>
                <c:ptCount val="1"/>
                <c:pt idx="0">
                  <c:v>0～3未満</c:v>
                </c:pt>
              </c:strCache>
            </c:strRef>
          </c:tx>
          <c:spPr>
            <a:gradFill>
              <a:gsLst>
                <a:gs pos="100000">
                  <a:schemeClr val="accent1"/>
                </a:gs>
                <a:gs pos="0">
                  <a:schemeClr val="accent1">
                    <a:lumMod val="75000"/>
                  </a:schemeClr>
                </a:gs>
              </a:gsLst>
              <a:lin ang="0" scaled="1"/>
            </a:gradFill>
            <a:ln>
              <a:noFill/>
            </a:ln>
            <a:effectLst>
              <a:innerShdw dist="12700" dir="16200000">
                <a:schemeClr val="lt1">
                  <a:alpha val="75000"/>
                </a:schemeClr>
              </a:innerShdw>
            </a:effectLst>
          </c:spPr>
          <c:invertIfNegative val="0"/>
          <c:dLbls>
            <c:spPr>
              <a:noFill/>
              <a:ln>
                <a:noFill/>
              </a:ln>
              <a:effectLst/>
            </c:spPr>
            <c:txPr>
              <a:bodyPr rot="0" spcFirstLastPara="1" vertOverflow="ellipsis" vert="horz" wrap="square" anchor="ctr" anchorCtr="1"/>
              <a:lstStyle/>
              <a:p>
                <a:pPr>
                  <a:defRPr sz="800" b="1" i="0" u="none" strike="noStrike" kern="1200" baseline="0">
                    <a:solidFill>
                      <a:schemeClr val="bg1"/>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50000"/>
                        </a:schemeClr>
                      </a:solidFill>
                      <a:round/>
                    </a:ln>
                    <a:effectLst/>
                  </c:spPr>
                </c15:leaderLines>
              </c:ext>
            </c:extLst>
          </c:dLbls>
          <c:cat>
            <c:numRef>
              <c:f>[1]経年変化グラフ!$H$14:$H$19</c:f>
              <c:numCache>
                <c:formatCode>General</c:formatCode>
                <c:ptCount val="6"/>
                <c:pt idx="0">
                  <c:v>2020</c:v>
                </c:pt>
                <c:pt idx="1">
                  <c:v>2021</c:v>
                </c:pt>
                <c:pt idx="2">
                  <c:v>2022</c:v>
                </c:pt>
                <c:pt idx="3">
                  <c:v>2023</c:v>
                </c:pt>
                <c:pt idx="4">
                  <c:v>2024</c:v>
                </c:pt>
                <c:pt idx="5">
                  <c:v>2025</c:v>
                </c:pt>
              </c:numCache>
            </c:numRef>
          </c:cat>
          <c:val>
            <c:numRef>
              <c:f>[1]経年変化グラフ!$C$14:$C$19</c:f>
              <c:numCache>
                <c:formatCode>0.0</c:formatCode>
                <c:ptCount val="6"/>
                <c:pt idx="0">
                  <c:v>45.348837209302324</c:v>
                </c:pt>
                <c:pt idx="1">
                  <c:v>38.953488372093027</c:v>
                </c:pt>
                <c:pt idx="2">
                  <c:v>38.372093023255815</c:v>
                </c:pt>
                <c:pt idx="3">
                  <c:v>36.627906976744185</c:v>
                </c:pt>
                <c:pt idx="4">
                  <c:v>20.348837209302324</c:v>
                </c:pt>
                <c:pt idx="5">
                  <c:v>37.209302325581397</c:v>
                </c:pt>
              </c:numCache>
            </c:numRef>
          </c:val>
          <c:extLst>
            <c:ext xmlns:c16="http://schemas.microsoft.com/office/drawing/2014/chart" uri="{C3380CC4-5D6E-409C-BE32-E72D297353CC}">
              <c16:uniqueId val="{00000000-B846-4D97-A362-0D20D4EF56C5}"/>
            </c:ext>
          </c:extLst>
        </c:ser>
        <c:ser>
          <c:idx val="1"/>
          <c:order val="1"/>
          <c:tx>
            <c:strRef>
              <c:f>[1]経年変化グラフ!$D$13</c:f>
              <c:strCache>
                <c:ptCount val="1"/>
                <c:pt idx="0">
                  <c:v>3～6未満</c:v>
                </c:pt>
              </c:strCache>
            </c:strRef>
          </c:tx>
          <c:spPr>
            <a:solidFill>
              <a:srgbClr val="FFFF00"/>
            </a:solidFill>
            <a:ln>
              <a:noFill/>
            </a:ln>
            <a:effectLst>
              <a:innerShdw dist="12700" dir="16200000">
                <a:schemeClr val="lt1">
                  <a:alpha val="75000"/>
                </a:schemeClr>
              </a:innerShdw>
            </a:effectLst>
          </c:spPr>
          <c:invertIfNegative val="0"/>
          <c:dLbls>
            <c:spPr>
              <a:noFill/>
              <a:ln>
                <a:noFill/>
              </a:ln>
              <a:effectLst/>
            </c:spPr>
            <c:txPr>
              <a:bodyPr rot="0" spcFirstLastPara="1" vertOverflow="ellipsis" vert="horz" wrap="square" anchor="ctr" anchorCtr="1"/>
              <a:lstStyle/>
              <a:p>
                <a:pPr>
                  <a:defRPr sz="800" b="1" i="0" u="none" strike="noStrike" kern="1200" baseline="0">
                    <a:solidFill>
                      <a:sysClr val="windowText" lastClr="000000"/>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50000"/>
                        </a:schemeClr>
                      </a:solidFill>
                      <a:round/>
                    </a:ln>
                    <a:effectLst/>
                  </c:spPr>
                </c15:leaderLines>
              </c:ext>
            </c:extLst>
          </c:dLbls>
          <c:cat>
            <c:numRef>
              <c:f>[1]経年変化グラフ!$H$14:$H$19</c:f>
              <c:numCache>
                <c:formatCode>General</c:formatCode>
                <c:ptCount val="6"/>
                <c:pt idx="0">
                  <c:v>2020</c:v>
                </c:pt>
                <c:pt idx="1">
                  <c:v>2021</c:v>
                </c:pt>
                <c:pt idx="2">
                  <c:v>2022</c:v>
                </c:pt>
                <c:pt idx="3">
                  <c:v>2023</c:v>
                </c:pt>
                <c:pt idx="4">
                  <c:v>2024</c:v>
                </c:pt>
                <c:pt idx="5">
                  <c:v>2025</c:v>
                </c:pt>
              </c:numCache>
            </c:numRef>
          </c:cat>
          <c:val>
            <c:numRef>
              <c:f>[1]経年変化グラフ!$D$14:$D$19</c:f>
              <c:numCache>
                <c:formatCode>0.0</c:formatCode>
                <c:ptCount val="6"/>
                <c:pt idx="0">
                  <c:v>41.279069767441861</c:v>
                </c:pt>
                <c:pt idx="1">
                  <c:v>40.116279069767444</c:v>
                </c:pt>
                <c:pt idx="2">
                  <c:v>43.02325581395349</c:v>
                </c:pt>
                <c:pt idx="3">
                  <c:v>52.906976744186053</c:v>
                </c:pt>
                <c:pt idx="4">
                  <c:v>63.953488372093027</c:v>
                </c:pt>
                <c:pt idx="5">
                  <c:v>51.744186046511629</c:v>
                </c:pt>
              </c:numCache>
            </c:numRef>
          </c:val>
          <c:extLst>
            <c:ext xmlns:c16="http://schemas.microsoft.com/office/drawing/2014/chart" uri="{C3380CC4-5D6E-409C-BE32-E72D297353CC}">
              <c16:uniqueId val="{00000001-B846-4D97-A362-0D20D4EF56C5}"/>
            </c:ext>
          </c:extLst>
        </c:ser>
        <c:ser>
          <c:idx val="2"/>
          <c:order val="2"/>
          <c:tx>
            <c:strRef>
              <c:f>[1]経年変化グラフ!$E$13</c:f>
              <c:strCache>
                <c:ptCount val="1"/>
                <c:pt idx="0">
                  <c:v>6以上</c:v>
                </c:pt>
              </c:strCache>
            </c:strRef>
          </c:tx>
          <c:spPr>
            <a:solidFill>
              <a:srgbClr val="FF0000"/>
            </a:solidFill>
            <a:ln>
              <a:noFill/>
            </a:ln>
            <a:effectLst>
              <a:innerShdw dist="12700" dir="16200000">
                <a:schemeClr val="lt1">
                  <a:alpha val="75000"/>
                </a:schemeClr>
              </a:innerShdw>
            </a:effectLst>
          </c:spPr>
          <c:invertIfNegative val="0"/>
          <c:dLbls>
            <c:spPr>
              <a:noFill/>
              <a:ln>
                <a:noFill/>
              </a:ln>
              <a:effectLst/>
            </c:spPr>
            <c:txPr>
              <a:bodyPr rot="0" spcFirstLastPara="1" vertOverflow="ellipsis" vert="horz" wrap="square" anchor="ctr" anchorCtr="1"/>
              <a:lstStyle/>
              <a:p>
                <a:pPr>
                  <a:defRPr sz="800" b="1" i="0" u="none" strike="noStrike" kern="1200" baseline="0">
                    <a:solidFill>
                      <a:schemeClr val="bg1"/>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50000"/>
                        </a:schemeClr>
                      </a:solidFill>
                      <a:round/>
                    </a:ln>
                    <a:effectLst/>
                  </c:spPr>
                </c15:leaderLines>
              </c:ext>
            </c:extLst>
          </c:dLbls>
          <c:cat>
            <c:numRef>
              <c:f>[1]経年変化グラフ!$H$14:$H$19</c:f>
              <c:numCache>
                <c:formatCode>General</c:formatCode>
                <c:ptCount val="6"/>
                <c:pt idx="0">
                  <c:v>2020</c:v>
                </c:pt>
                <c:pt idx="1">
                  <c:v>2021</c:v>
                </c:pt>
                <c:pt idx="2">
                  <c:v>2022</c:v>
                </c:pt>
                <c:pt idx="3">
                  <c:v>2023</c:v>
                </c:pt>
                <c:pt idx="4">
                  <c:v>2024</c:v>
                </c:pt>
                <c:pt idx="5">
                  <c:v>2025</c:v>
                </c:pt>
              </c:numCache>
            </c:numRef>
          </c:cat>
          <c:val>
            <c:numRef>
              <c:f>[1]経年変化グラフ!$E$14:$E$19</c:f>
              <c:numCache>
                <c:formatCode>0.0</c:formatCode>
                <c:ptCount val="6"/>
                <c:pt idx="0">
                  <c:v>13.372093023255813</c:v>
                </c:pt>
                <c:pt idx="1">
                  <c:v>20.930232558139537</c:v>
                </c:pt>
                <c:pt idx="2">
                  <c:v>18.604651162790699</c:v>
                </c:pt>
                <c:pt idx="3">
                  <c:v>10.465116279069768</c:v>
                </c:pt>
                <c:pt idx="4">
                  <c:v>15.697674418604651</c:v>
                </c:pt>
                <c:pt idx="5">
                  <c:v>11.046511627906977</c:v>
                </c:pt>
              </c:numCache>
            </c:numRef>
          </c:val>
          <c:extLst>
            <c:ext xmlns:c16="http://schemas.microsoft.com/office/drawing/2014/chart" uri="{C3380CC4-5D6E-409C-BE32-E72D297353CC}">
              <c16:uniqueId val="{00000002-B846-4D97-A362-0D20D4EF56C5}"/>
            </c:ext>
          </c:extLst>
        </c:ser>
        <c:dLbls>
          <c:showLegendKey val="0"/>
          <c:showVal val="0"/>
          <c:showCatName val="0"/>
          <c:showSerName val="0"/>
          <c:showPercent val="0"/>
          <c:showBubbleSize val="0"/>
        </c:dLbls>
        <c:gapWidth val="70"/>
        <c:overlap val="100"/>
        <c:axId val="1473338752"/>
        <c:axId val="1473339232"/>
      </c:barChart>
      <c:catAx>
        <c:axId val="1473338752"/>
        <c:scaling>
          <c:orientation val="minMax"/>
        </c:scaling>
        <c:delete val="0"/>
        <c:axPos val="b"/>
        <c:numFmt formatCode="General" sourceLinked="1"/>
        <c:majorTickMark val="none"/>
        <c:minorTickMark val="none"/>
        <c:tickLblPos val="nextTo"/>
        <c:spPr>
          <a:noFill/>
          <a:ln w="9575" cap="flat" cmpd="sng" algn="ctr">
            <a:solidFill>
              <a:schemeClr val="lt1">
                <a:lumMod val="75000"/>
              </a:schemeClr>
            </a:solidFill>
            <a:round/>
            <a:headEnd type="none" w="sm" len="sm"/>
            <a:tailEnd type="none" w="sm" len="sm"/>
          </a:ln>
          <a:effectLst/>
        </c:spPr>
        <c:txPr>
          <a:bodyPr rot="-60000000" spcFirstLastPara="1" vertOverflow="ellipsis" vert="horz" wrap="square" anchor="ctr" anchorCtr="1"/>
          <a:lstStyle/>
          <a:p>
            <a:pPr>
              <a:defRPr sz="1000" b="1" i="0" u="none" strike="noStrike" kern="1200" cap="all" baseline="0">
                <a:solidFill>
                  <a:sysClr val="windowText" lastClr="000000"/>
                </a:solidFill>
                <a:latin typeface="+mn-lt"/>
                <a:ea typeface="+mn-ea"/>
                <a:cs typeface="+mn-cs"/>
              </a:defRPr>
            </a:pPr>
            <a:endParaRPr lang="ja-JP"/>
          </a:p>
        </c:txPr>
        <c:crossAx val="1473339232"/>
        <c:crosses val="autoZero"/>
        <c:auto val="1"/>
        <c:lblAlgn val="ctr"/>
        <c:lblOffset val="100"/>
        <c:noMultiLvlLbl val="0"/>
      </c:catAx>
      <c:valAx>
        <c:axId val="1473339232"/>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prstDash val="sysDot"/>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endParaRPr lang="ja-JP"/>
          </a:p>
        </c:txPr>
        <c:crossAx val="147333875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endParaRPr lang="ja-JP"/>
        </a:p>
      </c:txPr>
    </c:legend>
    <c:plotVisOnly val="1"/>
    <c:dispBlanksAs val="gap"/>
    <c:showDLblsOverMax val="0"/>
  </c:chart>
  <c:spPr>
    <a:solidFill>
      <a:schemeClr val="bg1"/>
    </a:solidFill>
    <a:ln w="9525" cap="flat" cmpd="sng" algn="ctr">
      <a:solidFill>
        <a:schemeClr val="lt1">
          <a:lumMod val="75000"/>
        </a:schemeClr>
      </a:solidFill>
      <a:round/>
    </a:ln>
    <a:effectLst/>
  </c:spPr>
  <c:txPr>
    <a:bodyPr/>
    <a:lstStyle/>
    <a:p>
      <a:pPr>
        <a:defRPr sz="1200" b="1" baseline="0">
          <a:solidFill>
            <a:sysClr val="windowText" lastClr="000000"/>
          </a:solidFill>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1"/>
          <c:order val="0"/>
          <c:tx>
            <c:strRef>
              <c:f>経年変化グラフ!$O$13</c:f>
              <c:strCache>
                <c:ptCount val="1"/>
                <c:pt idx="0">
                  <c:v>0～20未満</c:v>
                </c:pt>
              </c:strCache>
            </c:strRef>
          </c:tx>
          <c:spPr>
            <a:solidFill>
              <a:schemeClr val="accent1"/>
            </a:solidFill>
            <a:ln>
              <a:noFill/>
            </a:ln>
            <a:effectLst>
              <a:innerShdw dist="12700" dir="16200000">
                <a:schemeClr val="lt1">
                  <a:alpha val="75000"/>
                </a:scheme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mn-lt"/>
                    <a:ea typeface="ＭＳ ゴシック" panose="020B0609070205080204" pitchFamily="49"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50000"/>
                        </a:schemeClr>
                      </a:solidFill>
                      <a:round/>
                    </a:ln>
                    <a:effectLst/>
                  </c:spPr>
                </c15:leaderLines>
              </c:ext>
            </c:extLst>
          </c:dLbls>
          <c:cat>
            <c:numRef>
              <c:f>経年変化グラフ!$N$14:$N$19</c:f>
              <c:numCache>
                <c:formatCode>General</c:formatCode>
                <c:ptCount val="6"/>
                <c:pt idx="0">
                  <c:v>2020</c:v>
                </c:pt>
                <c:pt idx="1">
                  <c:v>2021</c:v>
                </c:pt>
                <c:pt idx="2">
                  <c:v>2022</c:v>
                </c:pt>
                <c:pt idx="3">
                  <c:v>2023</c:v>
                </c:pt>
                <c:pt idx="4">
                  <c:v>2024</c:v>
                </c:pt>
                <c:pt idx="5">
                  <c:v>2025</c:v>
                </c:pt>
              </c:numCache>
            </c:numRef>
          </c:cat>
          <c:val>
            <c:numRef>
              <c:f>経年変化グラフ!$O$14:$O$19</c:f>
              <c:numCache>
                <c:formatCode>0.0</c:formatCode>
                <c:ptCount val="6"/>
                <c:pt idx="0">
                  <c:v>16.666666666666664</c:v>
                </c:pt>
                <c:pt idx="1">
                  <c:v>22.222222222222221</c:v>
                </c:pt>
                <c:pt idx="2">
                  <c:v>16.666666666666664</c:v>
                </c:pt>
                <c:pt idx="3">
                  <c:v>10.185185185185185</c:v>
                </c:pt>
                <c:pt idx="4">
                  <c:v>14.814814814814813</c:v>
                </c:pt>
                <c:pt idx="5">
                  <c:v>18.518518518518519</c:v>
                </c:pt>
              </c:numCache>
            </c:numRef>
          </c:val>
          <c:extLst>
            <c:ext xmlns:c16="http://schemas.microsoft.com/office/drawing/2014/chart" uri="{C3380CC4-5D6E-409C-BE32-E72D297353CC}">
              <c16:uniqueId val="{00000000-0DB6-47E8-8903-D78C99CA12CA}"/>
            </c:ext>
          </c:extLst>
        </c:ser>
        <c:ser>
          <c:idx val="2"/>
          <c:order val="1"/>
          <c:tx>
            <c:strRef>
              <c:f>経年変化グラフ!$P$13</c:f>
              <c:strCache>
                <c:ptCount val="1"/>
                <c:pt idx="0">
                  <c:v>20～40未満</c:v>
                </c:pt>
              </c:strCache>
            </c:strRef>
          </c:tx>
          <c:spPr>
            <a:solidFill>
              <a:srgbClr val="FFC000"/>
            </a:solidFill>
            <a:ln>
              <a:noFill/>
            </a:ln>
            <a:effectLst>
              <a:innerShdw dist="12700" dir="16200000">
                <a:schemeClr val="lt1">
                  <a:alpha val="75000"/>
                </a:scheme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ysClr val="windowText" lastClr="000000"/>
                    </a:solidFill>
                    <a:latin typeface="+mn-lt"/>
                    <a:ea typeface="ＭＳ ゴシック" panose="020B0609070205080204" pitchFamily="49"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50000"/>
                        </a:schemeClr>
                      </a:solidFill>
                      <a:round/>
                    </a:ln>
                    <a:effectLst/>
                  </c:spPr>
                </c15:leaderLines>
              </c:ext>
            </c:extLst>
          </c:dLbls>
          <c:cat>
            <c:numRef>
              <c:f>経年変化グラフ!$N$14:$N$19</c:f>
              <c:numCache>
                <c:formatCode>General</c:formatCode>
                <c:ptCount val="6"/>
                <c:pt idx="0">
                  <c:v>2020</c:v>
                </c:pt>
                <c:pt idx="1">
                  <c:v>2021</c:v>
                </c:pt>
                <c:pt idx="2">
                  <c:v>2022</c:v>
                </c:pt>
                <c:pt idx="3">
                  <c:v>2023</c:v>
                </c:pt>
                <c:pt idx="4">
                  <c:v>2024</c:v>
                </c:pt>
                <c:pt idx="5">
                  <c:v>2025</c:v>
                </c:pt>
              </c:numCache>
            </c:numRef>
          </c:cat>
          <c:val>
            <c:numRef>
              <c:f>経年変化グラフ!$P$14:$P$19</c:f>
              <c:numCache>
                <c:formatCode>0.0</c:formatCode>
                <c:ptCount val="6"/>
                <c:pt idx="0">
                  <c:v>74.074074074074076</c:v>
                </c:pt>
                <c:pt idx="1">
                  <c:v>66.666666666666657</c:v>
                </c:pt>
                <c:pt idx="2">
                  <c:v>49.074074074074076</c:v>
                </c:pt>
                <c:pt idx="3">
                  <c:v>51.851851851851848</c:v>
                </c:pt>
                <c:pt idx="4">
                  <c:v>51.851851851851848</c:v>
                </c:pt>
                <c:pt idx="5">
                  <c:v>45.370370370370374</c:v>
                </c:pt>
              </c:numCache>
            </c:numRef>
          </c:val>
          <c:extLst>
            <c:ext xmlns:c16="http://schemas.microsoft.com/office/drawing/2014/chart" uri="{C3380CC4-5D6E-409C-BE32-E72D297353CC}">
              <c16:uniqueId val="{00000001-0DB6-47E8-8903-D78C99CA12CA}"/>
            </c:ext>
          </c:extLst>
        </c:ser>
        <c:ser>
          <c:idx val="3"/>
          <c:order val="2"/>
          <c:tx>
            <c:strRef>
              <c:f>経年変化グラフ!$Q$13</c:f>
              <c:strCache>
                <c:ptCount val="1"/>
                <c:pt idx="0">
                  <c:v>40以上</c:v>
                </c:pt>
              </c:strCache>
            </c:strRef>
          </c:tx>
          <c:spPr>
            <a:solidFill>
              <a:schemeClr val="accent2">
                <a:lumMod val="75000"/>
              </a:schemeClr>
            </a:solidFill>
            <a:ln>
              <a:noFill/>
            </a:ln>
            <a:effectLst>
              <a:innerShdw dist="12700" dir="16200000">
                <a:schemeClr val="lt1">
                  <a:alpha val="75000"/>
                </a:scheme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mn-lt"/>
                    <a:ea typeface="ＭＳ ゴシック" panose="020B0609070205080204" pitchFamily="49"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50000"/>
                        </a:schemeClr>
                      </a:solidFill>
                      <a:round/>
                    </a:ln>
                    <a:effectLst/>
                  </c:spPr>
                </c15:leaderLines>
              </c:ext>
            </c:extLst>
          </c:dLbls>
          <c:cat>
            <c:numRef>
              <c:f>経年変化グラフ!$N$14:$N$19</c:f>
              <c:numCache>
                <c:formatCode>General</c:formatCode>
                <c:ptCount val="6"/>
                <c:pt idx="0">
                  <c:v>2020</c:v>
                </c:pt>
                <c:pt idx="1">
                  <c:v>2021</c:v>
                </c:pt>
                <c:pt idx="2">
                  <c:v>2022</c:v>
                </c:pt>
                <c:pt idx="3">
                  <c:v>2023</c:v>
                </c:pt>
                <c:pt idx="4">
                  <c:v>2024</c:v>
                </c:pt>
                <c:pt idx="5">
                  <c:v>2025</c:v>
                </c:pt>
              </c:numCache>
            </c:numRef>
          </c:cat>
          <c:val>
            <c:numRef>
              <c:f>経年変化グラフ!$Q$14:$Q$19</c:f>
              <c:numCache>
                <c:formatCode>0.0</c:formatCode>
                <c:ptCount val="6"/>
                <c:pt idx="0">
                  <c:v>9.2592592592592595</c:v>
                </c:pt>
                <c:pt idx="1">
                  <c:v>11.111111111111111</c:v>
                </c:pt>
                <c:pt idx="2">
                  <c:v>34.25925925925926</c:v>
                </c:pt>
                <c:pt idx="3">
                  <c:v>37.962962962962962</c:v>
                </c:pt>
                <c:pt idx="4">
                  <c:v>33.333333333333329</c:v>
                </c:pt>
                <c:pt idx="5">
                  <c:v>36.111111111111107</c:v>
                </c:pt>
              </c:numCache>
            </c:numRef>
          </c:val>
          <c:extLst>
            <c:ext xmlns:c16="http://schemas.microsoft.com/office/drawing/2014/chart" uri="{C3380CC4-5D6E-409C-BE32-E72D297353CC}">
              <c16:uniqueId val="{00000002-0DB6-47E8-8903-D78C99CA12CA}"/>
            </c:ext>
          </c:extLst>
        </c:ser>
        <c:dLbls>
          <c:showLegendKey val="0"/>
          <c:showVal val="0"/>
          <c:showCatName val="0"/>
          <c:showSerName val="0"/>
          <c:showPercent val="0"/>
          <c:showBubbleSize val="0"/>
        </c:dLbls>
        <c:gapWidth val="70"/>
        <c:overlap val="100"/>
        <c:axId val="1473338752"/>
        <c:axId val="1473339232"/>
      </c:barChart>
      <c:catAx>
        <c:axId val="1473338752"/>
        <c:scaling>
          <c:orientation val="minMax"/>
        </c:scaling>
        <c:delete val="0"/>
        <c:axPos val="b"/>
        <c:numFmt formatCode="General" sourceLinked="1"/>
        <c:majorTickMark val="none"/>
        <c:minorTickMark val="none"/>
        <c:tickLblPos val="nextTo"/>
        <c:spPr>
          <a:noFill/>
          <a:ln w="9575" cap="flat" cmpd="sng" algn="ctr">
            <a:solidFill>
              <a:schemeClr val="lt1">
                <a:lumMod val="75000"/>
              </a:schemeClr>
            </a:solidFill>
            <a:round/>
            <a:headEnd type="none" w="sm" len="sm"/>
            <a:tailEnd type="none" w="sm" len="sm"/>
          </a:ln>
          <a:effectLst/>
        </c:spPr>
        <c:txPr>
          <a:bodyPr rot="-60000000" spcFirstLastPara="1" vertOverflow="ellipsis" vert="horz" wrap="square" anchor="ctr" anchorCtr="1"/>
          <a:lstStyle/>
          <a:p>
            <a:pPr>
              <a:defRPr sz="1000" b="1" i="0" u="none" strike="noStrike" kern="1200" cap="all" baseline="0">
                <a:solidFill>
                  <a:sysClr val="windowText" lastClr="000000"/>
                </a:solidFill>
                <a:latin typeface="+mn-lt"/>
                <a:ea typeface="ＭＳ ゴシック" panose="020B0609070205080204" pitchFamily="49" charset="-128"/>
                <a:cs typeface="+mn-cs"/>
              </a:defRPr>
            </a:pPr>
            <a:endParaRPr lang="ja-JP"/>
          </a:p>
        </c:txPr>
        <c:crossAx val="1473339232"/>
        <c:crosses val="autoZero"/>
        <c:auto val="1"/>
        <c:lblAlgn val="ctr"/>
        <c:lblOffset val="100"/>
        <c:noMultiLvlLbl val="0"/>
      </c:catAx>
      <c:valAx>
        <c:axId val="1473339232"/>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prstDash val="sysDot"/>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mn-lt"/>
                <a:ea typeface="ＭＳ ゴシック" panose="020B0609070205080204" pitchFamily="49" charset="-128"/>
                <a:cs typeface="+mn-cs"/>
              </a:defRPr>
            </a:pPr>
            <a:endParaRPr lang="ja-JP"/>
          </a:p>
        </c:txPr>
        <c:crossAx val="1473338752"/>
        <c:crosses val="autoZero"/>
        <c:crossBetween val="between"/>
      </c:valAx>
      <c:spPr>
        <a:noFill/>
        <a:ln>
          <a:noFill/>
        </a:ln>
        <a:effectLst/>
      </c:spPr>
    </c:plotArea>
    <c:legend>
      <c:legendPos val="t"/>
      <c:layout>
        <c:manualLayout>
          <c:xMode val="edge"/>
          <c:yMode val="edge"/>
          <c:x val="9.2767089079690931E-2"/>
          <c:y val="3.6316046831496404E-2"/>
          <c:w val="0.85977152401105894"/>
          <c:h val="0.11343474502036463"/>
        </c:manualLayout>
      </c:layout>
      <c:overlay val="0"/>
      <c:spPr>
        <a:noFill/>
        <a:ln>
          <a:noFill/>
        </a:ln>
        <a:effectLst/>
      </c:spPr>
      <c:txPr>
        <a:bodyPr rot="0" spcFirstLastPara="1" vertOverflow="ellipsis" vert="horz" wrap="square" anchor="ctr" anchorCtr="1"/>
        <a:lstStyle/>
        <a:p>
          <a:pPr>
            <a:defRPr lang="en-US" altLang="ja-JP" sz="1000" b="0" i="0" u="none" strike="noStrike" kern="1200" baseline="0">
              <a:solidFill>
                <a:sysClr val="windowText" lastClr="000000"/>
              </a:solidFill>
              <a:latin typeface="+mn-lt"/>
              <a:ea typeface="+mn-ea"/>
              <a:cs typeface="+mn-cs"/>
            </a:defRPr>
          </a:pPr>
          <a:endParaRPr lang="ja-JP"/>
        </a:p>
      </c:txPr>
    </c:legend>
    <c:plotVisOnly val="1"/>
    <c:dispBlanksAs val="gap"/>
    <c:showDLblsOverMax val="0"/>
  </c:chart>
  <c:spPr>
    <a:solidFill>
      <a:schemeClr val="bg1"/>
    </a:solidFill>
    <a:ln w="9525" cap="flat" cmpd="sng" algn="ctr">
      <a:solidFill>
        <a:schemeClr val="lt1">
          <a:lumMod val="75000"/>
        </a:schemeClr>
      </a:solidFill>
      <a:round/>
    </a:ln>
    <a:effectLst/>
  </c:spPr>
  <c:txPr>
    <a:bodyPr/>
    <a:lstStyle/>
    <a:p>
      <a:pPr>
        <a:defRPr baseline="0">
          <a:solidFill>
            <a:sysClr val="windowText" lastClr="000000"/>
          </a:solidFill>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7">
  <cs:axisTitle>
    <cs:lnRef idx="0"/>
    <cs:fillRef idx="0"/>
    <cs:effectRef idx="0"/>
    <cs:fontRef idx="minor">
      <a:schemeClr val="lt1">
        <a:lumMod val="85000"/>
      </a:schemeClr>
    </cs:fontRef>
    <cs:defRPr sz="900" kern="1200"/>
  </cs:axisTitle>
  <cs:categoryAxis>
    <cs:lnRef idx="0"/>
    <cs:fillRef idx="0"/>
    <cs:effectRef idx="0"/>
    <cs:fontRef idx="minor">
      <a:schemeClr val="lt1">
        <a:lumMod val="85000"/>
      </a:schemeClr>
    </cs:fontRef>
    <cs:spPr>
      <a:ln w="9575" cap="flat" cmpd="sng" algn="ctr">
        <a:solidFill>
          <a:schemeClr val="lt1">
            <a:lumMod val="75000"/>
          </a:schemeClr>
        </a:solidFill>
        <a:round/>
        <a:headEnd type="none" w="sm" len="sm"/>
        <a:tailEnd type="none" w="sm" len="sm"/>
      </a:ln>
    </cs:spPr>
    <cs:defRPr sz="900" b="1" kern="1200" cap="all" baseline="0"/>
  </cs:categoryAxis>
  <cs:chartArea>
    <cs:lnRef idx="0"/>
    <cs:fillRef idx="0"/>
    <cs:effectRef idx="0"/>
    <cs:fontRef idx="minor">
      <a:schemeClr val="dk1"/>
    </cs:fontRef>
    <cs:spPr>
      <a:solidFill>
        <a:schemeClr val="dk1">
          <a:lumMod val="75000"/>
          <a:lumOff val="25000"/>
        </a:schemeClr>
      </a:solidFill>
      <a:ln w="9525" cap="flat" cmpd="sng" algn="ctr">
        <a:solidFill>
          <a:schemeClr val="lt1">
            <a:lumMod val="75000"/>
          </a:schemeClr>
        </a:solidFill>
        <a:round/>
      </a:ln>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lt1">
        <a:lumMod val="85000"/>
      </a:schemeClr>
    </cs:fontRef>
    <cs:spPr>
      <a:solidFill>
        <a:schemeClr val="dk1">
          <a:lumMod val="65000"/>
          <a:lumOff val="35000"/>
        </a:schemeClr>
      </a:solidFill>
      <a:ln>
        <a:solidFill>
          <a:schemeClr val="lt1">
            <a:lumMod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a:gsLst>
          <a:gs pos="100000">
            <a:schemeClr val="phClr"/>
          </a:gs>
          <a:gs pos="0">
            <a:schemeClr val="phClr">
              <a:lumMod val="75000"/>
            </a:schemeClr>
          </a:gs>
        </a:gsLst>
        <a:lin ang="0" scaled="1"/>
      </a:gradFill>
      <a:effectLst>
        <a:innerShdw dist="12700" dir="16200000">
          <a:schemeClr val="lt1">
            <a:alpha val="75000"/>
          </a:schemeClr>
        </a:innerShdw>
      </a:effectLst>
    </cs:spPr>
  </cs:dataPoint>
  <cs:dataPoint3D>
    <cs:lnRef idx="0"/>
    <cs:fillRef idx="0">
      <cs:styleClr val="auto"/>
    </cs:fillRef>
    <cs:effectRef idx="0"/>
    <cs:fontRef idx="minor">
      <a:schemeClr val="dk1"/>
    </cs:fontRef>
    <cs:spPr>
      <a:gradFill>
        <a:gsLst>
          <a:gs pos="100000">
            <a:schemeClr val="phClr"/>
          </a:gs>
          <a:gs pos="0">
            <a:schemeClr val="phClr">
              <a:lumMod val="75000"/>
            </a:schemeClr>
          </a:gs>
        </a:gsLst>
        <a:lin ang="0" scaled="1"/>
      </a:gradFill>
      <a:effectLst>
        <a:innerShdw dist="12700" dir="16200000">
          <a:schemeClr val="lt1">
            <a:alpha val="75000"/>
          </a:schemeClr>
        </a:innerShdw>
      </a:effectLst>
    </cs:spPr>
  </cs:dataPoint3D>
  <cs:dataPointLine>
    <cs:lnRef idx="0">
      <cs:styleClr val="auto"/>
    </cs:lnRef>
    <cs:fillRef idx="0"/>
    <cs:effectRef idx="0"/>
    <cs:fontRef idx="minor">
      <a:schemeClr val="dk1"/>
    </cs:fontRef>
    <cs:spPr>
      <a:ln w="25400"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lt1">
        <a:lumMod val="50000"/>
      </a:schemeClr>
    </cs:fontRef>
    <cs:spPr>
      <a:ln w="9525">
        <a:solidFill>
          <a:schemeClr val="lt1">
            <a:lumMod val="50000"/>
          </a:schemeClr>
        </a:solidFill>
      </a:ln>
    </cs:spPr>
    <cs:defRPr sz="900" kern="1200"/>
  </cs:dataTable>
  <cs:downBar>
    <cs:lnRef idx="0"/>
    <cs:fillRef idx="0"/>
    <cs:effectRef idx="0"/>
    <cs:fontRef idx="minor">
      <a:schemeClr val="lt1"/>
    </cs:fontRef>
    <cs:spPr>
      <a:solidFill>
        <a:schemeClr val="dk1">
          <a:lumMod val="50000"/>
          <a:lumOff val="50000"/>
        </a:schemeClr>
      </a:solidFill>
      <a:ln w="9525">
        <a:solidFill>
          <a:schemeClr val="dk1">
            <a:lumMod val="75000"/>
          </a:schemeClr>
        </a:solidFill>
        <a:round/>
      </a:ln>
    </cs:spPr>
  </cs:downBar>
  <cs:dropLine>
    <cs:lnRef idx="0"/>
    <cs:fillRef idx="0"/>
    <cs:effectRef idx="0"/>
    <cs:fontRef idx="minor">
      <a:schemeClr val="dk1"/>
    </cs:fontRef>
    <cs:spPr>
      <a:ln w="9525" cap="flat" cmpd="sng" algn="ctr">
        <a:solidFill>
          <a:schemeClr val="lt1">
            <a:alpha val="40000"/>
          </a:schemeClr>
        </a:solidFill>
        <a:round/>
      </a:ln>
    </cs:spPr>
  </cs:dropLine>
  <cs:errorBar>
    <cs:lnRef idx="0"/>
    <cs:fillRef idx="0"/>
    <cs:effectRef idx="0"/>
    <cs:fontRef idx="minor">
      <a:schemeClr val="dk1"/>
    </cs:fontRef>
    <cs:spPr>
      <a:ln w="9525" cap="flat" cmpd="sng" algn="ctr">
        <a:solidFill>
          <a:schemeClr val="lt1">
            <a:alpha val="4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prstDash val="sysDot"/>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65000"/>
                <a:alpha val="36000"/>
              </a:schemeClr>
            </a:gs>
          </a:gsLst>
          <a:lin ang="5400000" scaled="0"/>
        </a:gradFill>
      </a:ln>
    </cs:spPr>
  </cs:gridlineMinor>
  <cs:hiLoLine>
    <cs:lnRef idx="0"/>
    <cs:fillRef idx="0"/>
    <cs:effectRef idx="0"/>
    <cs:fontRef idx="minor">
      <a:schemeClr val="dk1"/>
    </cs:fontRef>
    <cs:spPr>
      <a:ln w="9525">
        <a:solidFill>
          <a:schemeClr val="lt1">
            <a:lumMod val="50000"/>
          </a:schemeClr>
        </a:solidFill>
        <a:round/>
      </a:ln>
    </cs:spPr>
  </cs:hiLoLine>
  <cs:leaderLine>
    <cs:lnRef idx="0"/>
    <cs:fillRef idx="0"/>
    <cs:effectRef idx="0"/>
    <cs:fontRef idx="minor">
      <a:schemeClr val="dk1"/>
    </cs:fontRef>
    <cs:spPr>
      <a:ln w="9525">
        <a:solidFill>
          <a:schemeClr val="lt1">
            <a:lumMod val="50000"/>
          </a:schemeClr>
        </a:solidFill>
        <a:round/>
      </a:ln>
    </cs:spPr>
  </cs:leaderLine>
  <cs:legend>
    <cs:lnRef idx="0"/>
    <cs:fillRef idx="0"/>
    <cs:effectRef idx="0"/>
    <cs:fontRef idx="minor">
      <a:schemeClr val="lt1">
        <a:lumMod val="8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bg1">
        <a:lumMod val="85000"/>
      </a:schemeClr>
    </cs:fontRef>
    <cs:spPr>
      <a:ln w="19050" cap="flat" cmpd="sng" algn="ctr">
        <a:solidFill>
          <a:schemeClr val="bg1">
            <a:lumMod val="85000"/>
          </a:schemeClr>
        </a:solidFill>
        <a:round/>
        <a:headEnd type="none" w="sm" len="sm"/>
        <a:tailEnd type="none" w="sm" len="sm"/>
      </a:ln>
    </cs:spPr>
    <cs:defRPr sz="900" b="1" kern="1200"/>
  </cs:seriesAxis>
  <cs:seriesLine>
    <cs:lnRef idx="0"/>
    <cs:fillRef idx="0"/>
    <cs:effectRef idx="0"/>
    <cs:fontRef idx="minor">
      <a:schemeClr val="dk1"/>
    </cs:fontRef>
    <cs:spPr>
      <a:ln w="9525">
        <a:solidFill>
          <a:schemeClr val="lt1">
            <a:lumMod val="50000"/>
          </a:schemeClr>
        </a:solidFill>
        <a:round/>
      </a:ln>
    </cs:spPr>
  </cs:seriesLine>
  <cs:title>
    <cs:lnRef idx="0"/>
    <cs:fillRef idx="0"/>
    <cs:effectRef idx="0"/>
    <cs:fontRef idx="major">
      <a:schemeClr val="lt1">
        <a:lumMod val="85000"/>
      </a:schemeClr>
    </cs:fontRef>
    <cs:defRPr sz="1800" b="1" kern="1200" baseline="0"/>
  </cs:title>
  <cs:trendline>
    <cs:lnRef idx="0">
      <cs:styleClr val="auto"/>
    </cs:lnRef>
    <cs:fillRef idx="0"/>
    <cs:effectRef idx="0"/>
    <cs:fontRef idx="minor">
      <a:schemeClr val="dk1"/>
    </cs:fontRef>
    <cs:spPr>
      <a:ln w="9525" cap="rnd">
        <a:solidFill>
          <a:schemeClr val="phClr">
            <a:alpha val="50000"/>
          </a:scheme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dk1"/>
    </cs:fontRef>
    <cs:spPr>
      <a:solidFill>
        <a:schemeClr val="lt1">
          <a:lumMod val="85000"/>
        </a:schemeClr>
      </a:solidFill>
      <a:ln w="9525">
        <a:solidFill>
          <a:schemeClr val="dk1">
            <a:lumMod val="50000"/>
          </a:schemeClr>
        </a:solidFill>
        <a:round/>
      </a:ln>
    </cs:spPr>
  </cs:upBar>
  <cs:valueAxis>
    <cs:lnRef idx="0"/>
    <cs:fillRef idx="0"/>
    <cs:effectRef idx="0"/>
    <cs:fontRef idx="minor">
      <a:schemeClr val="lt1">
        <a:lumMod val="7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77">
  <cs:axisTitle>
    <cs:lnRef idx="0"/>
    <cs:fillRef idx="0"/>
    <cs:effectRef idx="0"/>
    <cs:fontRef idx="minor">
      <a:schemeClr val="lt1">
        <a:lumMod val="85000"/>
      </a:schemeClr>
    </cs:fontRef>
    <cs:defRPr sz="900" kern="1200"/>
  </cs:axisTitle>
  <cs:categoryAxis>
    <cs:lnRef idx="0"/>
    <cs:fillRef idx="0"/>
    <cs:effectRef idx="0"/>
    <cs:fontRef idx="minor">
      <a:schemeClr val="lt1">
        <a:lumMod val="85000"/>
      </a:schemeClr>
    </cs:fontRef>
    <cs:spPr>
      <a:ln w="9575" cap="flat" cmpd="sng" algn="ctr">
        <a:solidFill>
          <a:schemeClr val="lt1">
            <a:lumMod val="75000"/>
          </a:schemeClr>
        </a:solidFill>
        <a:round/>
        <a:headEnd type="none" w="sm" len="sm"/>
        <a:tailEnd type="none" w="sm" len="sm"/>
      </a:ln>
    </cs:spPr>
    <cs:defRPr sz="900" b="1" kern="1200" cap="all" baseline="0"/>
  </cs:categoryAxis>
  <cs:chartArea>
    <cs:lnRef idx="0"/>
    <cs:fillRef idx="0"/>
    <cs:effectRef idx="0"/>
    <cs:fontRef idx="minor">
      <a:schemeClr val="dk1"/>
    </cs:fontRef>
    <cs:spPr>
      <a:solidFill>
        <a:schemeClr val="dk1">
          <a:lumMod val="75000"/>
          <a:lumOff val="25000"/>
        </a:schemeClr>
      </a:solidFill>
      <a:ln w="9525" cap="flat" cmpd="sng" algn="ctr">
        <a:solidFill>
          <a:schemeClr val="lt1">
            <a:lumMod val="75000"/>
          </a:schemeClr>
        </a:solidFill>
        <a:round/>
      </a:ln>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lt1">
        <a:lumMod val="85000"/>
      </a:schemeClr>
    </cs:fontRef>
    <cs:spPr>
      <a:solidFill>
        <a:schemeClr val="dk1">
          <a:lumMod val="65000"/>
          <a:lumOff val="35000"/>
        </a:schemeClr>
      </a:solidFill>
      <a:ln>
        <a:solidFill>
          <a:schemeClr val="lt1">
            <a:lumMod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a:gsLst>
          <a:gs pos="100000">
            <a:schemeClr val="phClr"/>
          </a:gs>
          <a:gs pos="0">
            <a:schemeClr val="phClr">
              <a:lumMod val="75000"/>
            </a:schemeClr>
          </a:gs>
        </a:gsLst>
        <a:lin ang="0" scaled="1"/>
      </a:gradFill>
      <a:effectLst>
        <a:innerShdw dist="12700" dir="16200000">
          <a:schemeClr val="lt1">
            <a:alpha val="75000"/>
          </a:schemeClr>
        </a:innerShdw>
      </a:effectLst>
    </cs:spPr>
  </cs:dataPoint>
  <cs:dataPoint3D>
    <cs:lnRef idx="0"/>
    <cs:fillRef idx="0">
      <cs:styleClr val="auto"/>
    </cs:fillRef>
    <cs:effectRef idx="0"/>
    <cs:fontRef idx="minor">
      <a:schemeClr val="dk1"/>
    </cs:fontRef>
    <cs:spPr>
      <a:gradFill>
        <a:gsLst>
          <a:gs pos="100000">
            <a:schemeClr val="phClr"/>
          </a:gs>
          <a:gs pos="0">
            <a:schemeClr val="phClr">
              <a:lumMod val="75000"/>
            </a:schemeClr>
          </a:gs>
        </a:gsLst>
        <a:lin ang="0" scaled="1"/>
      </a:gradFill>
      <a:effectLst>
        <a:innerShdw dist="12700" dir="16200000">
          <a:schemeClr val="lt1">
            <a:alpha val="75000"/>
          </a:schemeClr>
        </a:innerShdw>
      </a:effectLst>
    </cs:spPr>
  </cs:dataPoint3D>
  <cs:dataPointLine>
    <cs:lnRef idx="0">
      <cs:styleClr val="auto"/>
    </cs:lnRef>
    <cs:fillRef idx="0"/>
    <cs:effectRef idx="0"/>
    <cs:fontRef idx="minor">
      <a:schemeClr val="dk1"/>
    </cs:fontRef>
    <cs:spPr>
      <a:ln w="25400"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lt1">
        <a:lumMod val="50000"/>
      </a:schemeClr>
    </cs:fontRef>
    <cs:spPr>
      <a:ln w="9525">
        <a:solidFill>
          <a:schemeClr val="lt1">
            <a:lumMod val="50000"/>
          </a:schemeClr>
        </a:solidFill>
      </a:ln>
    </cs:spPr>
    <cs:defRPr sz="900" kern="1200"/>
  </cs:dataTable>
  <cs:downBar>
    <cs:lnRef idx="0"/>
    <cs:fillRef idx="0"/>
    <cs:effectRef idx="0"/>
    <cs:fontRef idx="minor">
      <a:schemeClr val="lt1"/>
    </cs:fontRef>
    <cs:spPr>
      <a:solidFill>
        <a:schemeClr val="dk1">
          <a:lumMod val="50000"/>
          <a:lumOff val="50000"/>
        </a:schemeClr>
      </a:solidFill>
      <a:ln w="9525">
        <a:solidFill>
          <a:schemeClr val="dk1">
            <a:lumMod val="75000"/>
          </a:schemeClr>
        </a:solidFill>
        <a:round/>
      </a:ln>
    </cs:spPr>
  </cs:downBar>
  <cs:dropLine>
    <cs:lnRef idx="0"/>
    <cs:fillRef idx="0"/>
    <cs:effectRef idx="0"/>
    <cs:fontRef idx="minor">
      <a:schemeClr val="dk1"/>
    </cs:fontRef>
    <cs:spPr>
      <a:ln w="9525" cap="flat" cmpd="sng" algn="ctr">
        <a:solidFill>
          <a:schemeClr val="lt1">
            <a:alpha val="40000"/>
          </a:schemeClr>
        </a:solidFill>
        <a:round/>
      </a:ln>
    </cs:spPr>
  </cs:dropLine>
  <cs:errorBar>
    <cs:lnRef idx="0"/>
    <cs:fillRef idx="0"/>
    <cs:effectRef idx="0"/>
    <cs:fontRef idx="minor">
      <a:schemeClr val="dk1"/>
    </cs:fontRef>
    <cs:spPr>
      <a:ln w="9525" cap="flat" cmpd="sng" algn="ctr">
        <a:solidFill>
          <a:schemeClr val="lt1">
            <a:alpha val="4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prstDash val="sysDot"/>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65000"/>
                <a:alpha val="36000"/>
              </a:schemeClr>
            </a:gs>
          </a:gsLst>
          <a:lin ang="5400000" scaled="0"/>
        </a:gradFill>
      </a:ln>
    </cs:spPr>
  </cs:gridlineMinor>
  <cs:hiLoLine>
    <cs:lnRef idx="0"/>
    <cs:fillRef idx="0"/>
    <cs:effectRef idx="0"/>
    <cs:fontRef idx="minor">
      <a:schemeClr val="dk1"/>
    </cs:fontRef>
    <cs:spPr>
      <a:ln w="9525">
        <a:solidFill>
          <a:schemeClr val="lt1">
            <a:lumMod val="50000"/>
          </a:schemeClr>
        </a:solidFill>
        <a:round/>
      </a:ln>
    </cs:spPr>
  </cs:hiLoLine>
  <cs:leaderLine>
    <cs:lnRef idx="0"/>
    <cs:fillRef idx="0"/>
    <cs:effectRef idx="0"/>
    <cs:fontRef idx="minor">
      <a:schemeClr val="dk1"/>
    </cs:fontRef>
    <cs:spPr>
      <a:ln w="9525">
        <a:solidFill>
          <a:schemeClr val="lt1">
            <a:lumMod val="50000"/>
          </a:schemeClr>
        </a:solidFill>
        <a:round/>
      </a:ln>
    </cs:spPr>
  </cs:leaderLine>
  <cs:legend>
    <cs:lnRef idx="0"/>
    <cs:fillRef idx="0"/>
    <cs:effectRef idx="0"/>
    <cs:fontRef idx="minor">
      <a:schemeClr val="lt1">
        <a:lumMod val="8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bg1">
        <a:lumMod val="85000"/>
      </a:schemeClr>
    </cs:fontRef>
    <cs:spPr>
      <a:ln w="19050" cap="flat" cmpd="sng" algn="ctr">
        <a:solidFill>
          <a:schemeClr val="bg1">
            <a:lumMod val="85000"/>
          </a:schemeClr>
        </a:solidFill>
        <a:round/>
        <a:headEnd type="none" w="sm" len="sm"/>
        <a:tailEnd type="none" w="sm" len="sm"/>
      </a:ln>
    </cs:spPr>
    <cs:defRPr sz="900" b="1" kern="1200"/>
  </cs:seriesAxis>
  <cs:seriesLine>
    <cs:lnRef idx="0"/>
    <cs:fillRef idx="0"/>
    <cs:effectRef idx="0"/>
    <cs:fontRef idx="minor">
      <a:schemeClr val="dk1"/>
    </cs:fontRef>
    <cs:spPr>
      <a:ln w="9525">
        <a:solidFill>
          <a:schemeClr val="lt1">
            <a:lumMod val="50000"/>
          </a:schemeClr>
        </a:solidFill>
        <a:round/>
      </a:ln>
    </cs:spPr>
  </cs:seriesLine>
  <cs:title>
    <cs:lnRef idx="0"/>
    <cs:fillRef idx="0"/>
    <cs:effectRef idx="0"/>
    <cs:fontRef idx="major">
      <a:schemeClr val="lt1">
        <a:lumMod val="85000"/>
      </a:schemeClr>
    </cs:fontRef>
    <cs:defRPr sz="1800" b="1" kern="1200" baseline="0"/>
  </cs:title>
  <cs:trendline>
    <cs:lnRef idx="0">
      <cs:styleClr val="auto"/>
    </cs:lnRef>
    <cs:fillRef idx="0"/>
    <cs:effectRef idx="0"/>
    <cs:fontRef idx="minor">
      <a:schemeClr val="dk1"/>
    </cs:fontRef>
    <cs:spPr>
      <a:ln w="9525" cap="rnd">
        <a:solidFill>
          <a:schemeClr val="phClr">
            <a:alpha val="50000"/>
          </a:scheme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dk1"/>
    </cs:fontRef>
    <cs:spPr>
      <a:solidFill>
        <a:schemeClr val="lt1">
          <a:lumMod val="85000"/>
        </a:schemeClr>
      </a:solidFill>
      <a:ln w="9525">
        <a:solidFill>
          <a:schemeClr val="dk1">
            <a:lumMod val="50000"/>
          </a:schemeClr>
        </a:solidFill>
        <a:round/>
      </a:ln>
    </cs:spPr>
  </cs:upBar>
  <cs:valueAxis>
    <cs:lnRef idx="0"/>
    <cs:fillRef idx="0"/>
    <cs:effectRef idx="0"/>
    <cs:fontRef idx="minor">
      <a:schemeClr val="lt1">
        <a:lumMod val="7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291D11-79DA-49DD-A12D-C7AD9E73B5CF}" type="datetimeFigureOut">
              <a:rPr kumimoji="1" lang="ja-JP" altLang="en-US" smtClean="0"/>
              <a:t>2025/7/31</a:t>
            </a:fld>
            <a:endParaRPr kumimoji="1" lang="ja-JP" altLang="en-US"/>
          </a:p>
        </p:txBody>
      </p:sp>
      <p:sp>
        <p:nvSpPr>
          <p:cNvPr id="4" name="スライド イメージ プレースホルダー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F51939-8CA2-4533-A82E-5A8A9FF7124D}" type="slidenum">
              <a:rPr kumimoji="1" lang="ja-JP" altLang="en-US" smtClean="0"/>
              <a:t>‹#›</a:t>
            </a:fld>
            <a:endParaRPr kumimoji="1" lang="ja-JP" altLang="en-US"/>
          </a:p>
        </p:txBody>
      </p:sp>
    </p:spTree>
    <p:extLst>
      <p:ext uri="{BB962C8B-B14F-4D97-AF65-F5344CB8AC3E}">
        <p14:creationId xmlns:p14="http://schemas.microsoft.com/office/powerpoint/2010/main" val="74926455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FF51939-8CA2-4533-A82E-5A8A9FF7124D}" type="slidenum">
              <a:rPr kumimoji="1" lang="ja-JP" altLang="en-US" smtClean="0"/>
              <a:t>1</a:t>
            </a:fld>
            <a:endParaRPr kumimoji="1" lang="ja-JP" altLang="en-US"/>
          </a:p>
        </p:txBody>
      </p:sp>
    </p:spTree>
    <p:extLst>
      <p:ext uri="{BB962C8B-B14F-4D97-AF65-F5344CB8AC3E}">
        <p14:creationId xmlns:p14="http://schemas.microsoft.com/office/powerpoint/2010/main" val="3930725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60643B7-7582-DE2C-4C37-F164639016F0}"/>
              </a:ext>
            </a:extLst>
          </p:cNvPr>
          <p:cNvSpPr>
            <a:spLocks noGrp="1"/>
          </p:cNvSpPr>
          <p:nvPr>
            <p:ph type="ctrTitle"/>
          </p:nvPr>
        </p:nvSpPr>
        <p:spPr>
          <a:xfrm>
            <a:off x="2672953" y="2474395"/>
            <a:ext cx="16037719" cy="5263774"/>
          </a:xfrm>
        </p:spPr>
        <p:txBody>
          <a:bodyPr anchor="b"/>
          <a:lstStyle>
            <a:lvl1pPr algn="ctr">
              <a:defRPr sz="10523"/>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ECDB901-A853-F5B4-F9AA-4AFC1383621C}"/>
              </a:ext>
            </a:extLst>
          </p:cNvPr>
          <p:cNvSpPr>
            <a:spLocks noGrp="1"/>
          </p:cNvSpPr>
          <p:nvPr>
            <p:ph type="subTitle" idx="1"/>
          </p:nvPr>
        </p:nvSpPr>
        <p:spPr>
          <a:xfrm>
            <a:off x="2672953" y="7941160"/>
            <a:ext cx="16037719" cy="3650342"/>
          </a:xfrm>
        </p:spPr>
        <p:txBody>
          <a:bodyPr/>
          <a:lstStyle>
            <a:lvl1pPr marL="0" indent="0" algn="ctr">
              <a:buNone/>
              <a:defRPr sz="4209"/>
            </a:lvl1pPr>
            <a:lvl2pPr marL="801883" indent="0" algn="ctr">
              <a:buNone/>
              <a:defRPr sz="3508"/>
            </a:lvl2pPr>
            <a:lvl3pPr marL="1603766" indent="0" algn="ctr">
              <a:buNone/>
              <a:defRPr sz="3157"/>
            </a:lvl3pPr>
            <a:lvl4pPr marL="2405649" indent="0" algn="ctr">
              <a:buNone/>
              <a:defRPr sz="2806"/>
            </a:lvl4pPr>
            <a:lvl5pPr marL="3207532" indent="0" algn="ctr">
              <a:buNone/>
              <a:defRPr sz="2806"/>
            </a:lvl5pPr>
            <a:lvl6pPr marL="4009415" indent="0" algn="ctr">
              <a:buNone/>
              <a:defRPr sz="2806"/>
            </a:lvl6pPr>
            <a:lvl7pPr marL="4811298" indent="0" algn="ctr">
              <a:buNone/>
              <a:defRPr sz="2806"/>
            </a:lvl7pPr>
            <a:lvl8pPr marL="5613182" indent="0" algn="ctr">
              <a:buNone/>
              <a:defRPr sz="2806"/>
            </a:lvl8pPr>
            <a:lvl9pPr marL="6415065" indent="0" algn="ctr">
              <a:buNone/>
              <a:defRPr sz="2806"/>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1D2D4F99-6657-48DD-CA3A-F8D28A039EDB}"/>
              </a:ext>
            </a:extLst>
          </p:cNvPr>
          <p:cNvSpPr>
            <a:spLocks noGrp="1"/>
          </p:cNvSpPr>
          <p:nvPr>
            <p:ph type="dt" sz="half" idx="10"/>
          </p:nvPr>
        </p:nvSpPr>
        <p:spPr/>
        <p:txBody>
          <a:bodyPr/>
          <a:lstStyle/>
          <a:p>
            <a:fld id="{01F73524-7215-4DED-B0C2-4EC773818645}" type="datetimeFigureOut">
              <a:rPr kumimoji="1" lang="ja-JP" altLang="en-US" smtClean="0"/>
              <a:t>2025/7/31</a:t>
            </a:fld>
            <a:endParaRPr kumimoji="1" lang="ja-JP" altLang="en-US"/>
          </a:p>
        </p:txBody>
      </p:sp>
      <p:sp>
        <p:nvSpPr>
          <p:cNvPr id="5" name="フッター プレースホルダー 4">
            <a:extLst>
              <a:ext uri="{FF2B5EF4-FFF2-40B4-BE49-F238E27FC236}">
                <a16:creationId xmlns:a16="http://schemas.microsoft.com/office/drawing/2014/main" id="{D3B5757C-510F-2BAB-DD8E-2A7388ADCE9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7CEADAB-8B31-C4F8-B6BF-0D251F61B29E}"/>
              </a:ext>
            </a:extLst>
          </p:cNvPr>
          <p:cNvSpPr>
            <a:spLocks noGrp="1"/>
          </p:cNvSpPr>
          <p:nvPr>
            <p:ph type="sldNum" sz="quarter" idx="12"/>
          </p:nvPr>
        </p:nvSpPr>
        <p:spPr/>
        <p:txBody>
          <a:bodyPr/>
          <a:lstStyle/>
          <a:p>
            <a:fld id="{B3A283B6-0155-46C2-877F-7071910EB900}" type="slidenum">
              <a:rPr kumimoji="1" lang="ja-JP" altLang="en-US" smtClean="0"/>
              <a:t>‹#›</a:t>
            </a:fld>
            <a:endParaRPr kumimoji="1" lang="ja-JP" altLang="en-US"/>
          </a:p>
        </p:txBody>
      </p:sp>
    </p:spTree>
    <p:extLst>
      <p:ext uri="{BB962C8B-B14F-4D97-AF65-F5344CB8AC3E}">
        <p14:creationId xmlns:p14="http://schemas.microsoft.com/office/powerpoint/2010/main" val="940974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DD1919-77B8-BF2D-D56C-773570DBC183}"/>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E18FEE23-6396-5CAC-E7E5-123EAE5D89E6}"/>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2AE169B-0194-E012-65BB-68AA996AFDC8}"/>
              </a:ext>
            </a:extLst>
          </p:cNvPr>
          <p:cNvSpPr>
            <a:spLocks noGrp="1"/>
          </p:cNvSpPr>
          <p:nvPr>
            <p:ph type="dt" sz="half" idx="10"/>
          </p:nvPr>
        </p:nvSpPr>
        <p:spPr/>
        <p:txBody>
          <a:bodyPr/>
          <a:lstStyle/>
          <a:p>
            <a:fld id="{01F73524-7215-4DED-B0C2-4EC773818645}" type="datetimeFigureOut">
              <a:rPr kumimoji="1" lang="ja-JP" altLang="en-US" smtClean="0"/>
              <a:t>2025/7/31</a:t>
            </a:fld>
            <a:endParaRPr kumimoji="1" lang="ja-JP" altLang="en-US"/>
          </a:p>
        </p:txBody>
      </p:sp>
      <p:sp>
        <p:nvSpPr>
          <p:cNvPr id="5" name="フッター プレースホルダー 4">
            <a:extLst>
              <a:ext uri="{FF2B5EF4-FFF2-40B4-BE49-F238E27FC236}">
                <a16:creationId xmlns:a16="http://schemas.microsoft.com/office/drawing/2014/main" id="{731929E5-9EDC-4A31-9C65-CE5FA4AD805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AF175A9-C61C-0B6A-97FC-AEAAA6FEE764}"/>
              </a:ext>
            </a:extLst>
          </p:cNvPr>
          <p:cNvSpPr>
            <a:spLocks noGrp="1"/>
          </p:cNvSpPr>
          <p:nvPr>
            <p:ph type="sldNum" sz="quarter" idx="12"/>
          </p:nvPr>
        </p:nvSpPr>
        <p:spPr/>
        <p:txBody>
          <a:bodyPr/>
          <a:lstStyle/>
          <a:p>
            <a:fld id="{B3A283B6-0155-46C2-877F-7071910EB900}" type="slidenum">
              <a:rPr kumimoji="1" lang="ja-JP" altLang="en-US" smtClean="0"/>
              <a:t>‹#›</a:t>
            </a:fld>
            <a:endParaRPr kumimoji="1" lang="ja-JP" altLang="en-US"/>
          </a:p>
        </p:txBody>
      </p:sp>
    </p:spTree>
    <p:extLst>
      <p:ext uri="{BB962C8B-B14F-4D97-AF65-F5344CB8AC3E}">
        <p14:creationId xmlns:p14="http://schemas.microsoft.com/office/powerpoint/2010/main" val="4071199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292CB2BC-938F-220C-FA49-84FFB4B2FD26}"/>
              </a:ext>
            </a:extLst>
          </p:cNvPr>
          <p:cNvSpPr>
            <a:spLocks noGrp="1"/>
          </p:cNvSpPr>
          <p:nvPr>
            <p:ph type="title" orient="vert"/>
          </p:nvPr>
        </p:nvSpPr>
        <p:spPr>
          <a:xfrm>
            <a:off x="15302657" y="804966"/>
            <a:ext cx="4610844" cy="12812950"/>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81C45B96-948B-0917-BE3D-E83BD23F4FB4}"/>
              </a:ext>
            </a:extLst>
          </p:cNvPr>
          <p:cNvSpPr>
            <a:spLocks noGrp="1"/>
          </p:cNvSpPr>
          <p:nvPr>
            <p:ph type="body" orient="vert" idx="1"/>
          </p:nvPr>
        </p:nvSpPr>
        <p:spPr>
          <a:xfrm>
            <a:off x="1470124" y="804966"/>
            <a:ext cx="13565237" cy="12812950"/>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FFAFB6B-9AF0-2073-F771-9374D36D64FF}"/>
              </a:ext>
            </a:extLst>
          </p:cNvPr>
          <p:cNvSpPr>
            <a:spLocks noGrp="1"/>
          </p:cNvSpPr>
          <p:nvPr>
            <p:ph type="dt" sz="half" idx="10"/>
          </p:nvPr>
        </p:nvSpPr>
        <p:spPr/>
        <p:txBody>
          <a:bodyPr/>
          <a:lstStyle/>
          <a:p>
            <a:fld id="{01F73524-7215-4DED-B0C2-4EC773818645}" type="datetimeFigureOut">
              <a:rPr kumimoji="1" lang="ja-JP" altLang="en-US" smtClean="0"/>
              <a:t>2025/7/31</a:t>
            </a:fld>
            <a:endParaRPr kumimoji="1" lang="ja-JP" altLang="en-US"/>
          </a:p>
        </p:txBody>
      </p:sp>
      <p:sp>
        <p:nvSpPr>
          <p:cNvPr id="5" name="フッター プレースホルダー 4">
            <a:extLst>
              <a:ext uri="{FF2B5EF4-FFF2-40B4-BE49-F238E27FC236}">
                <a16:creationId xmlns:a16="http://schemas.microsoft.com/office/drawing/2014/main" id="{062C6B77-3C94-AC22-AB55-ED02732C0B9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EC6CD4C-370F-1F00-A19D-B2812D48FBE5}"/>
              </a:ext>
            </a:extLst>
          </p:cNvPr>
          <p:cNvSpPr>
            <a:spLocks noGrp="1"/>
          </p:cNvSpPr>
          <p:nvPr>
            <p:ph type="sldNum" sz="quarter" idx="12"/>
          </p:nvPr>
        </p:nvSpPr>
        <p:spPr/>
        <p:txBody>
          <a:bodyPr/>
          <a:lstStyle/>
          <a:p>
            <a:fld id="{B3A283B6-0155-46C2-877F-7071910EB900}" type="slidenum">
              <a:rPr kumimoji="1" lang="ja-JP" altLang="en-US" smtClean="0"/>
              <a:t>‹#›</a:t>
            </a:fld>
            <a:endParaRPr kumimoji="1" lang="ja-JP" altLang="en-US"/>
          </a:p>
        </p:txBody>
      </p:sp>
    </p:spTree>
    <p:extLst>
      <p:ext uri="{BB962C8B-B14F-4D97-AF65-F5344CB8AC3E}">
        <p14:creationId xmlns:p14="http://schemas.microsoft.com/office/powerpoint/2010/main" val="1460747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6CEE0CB-F2D0-9524-F718-6AC43DA6278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4DA419B-A0C9-5238-A652-4FB3CFC93DEC}"/>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D280C53-5F49-2F8F-E573-915275FEDF37}"/>
              </a:ext>
            </a:extLst>
          </p:cNvPr>
          <p:cNvSpPr>
            <a:spLocks noGrp="1"/>
          </p:cNvSpPr>
          <p:nvPr>
            <p:ph type="dt" sz="half" idx="10"/>
          </p:nvPr>
        </p:nvSpPr>
        <p:spPr/>
        <p:txBody>
          <a:bodyPr/>
          <a:lstStyle/>
          <a:p>
            <a:fld id="{01F73524-7215-4DED-B0C2-4EC773818645}" type="datetimeFigureOut">
              <a:rPr kumimoji="1" lang="ja-JP" altLang="en-US" smtClean="0"/>
              <a:t>2025/7/31</a:t>
            </a:fld>
            <a:endParaRPr kumimoji="1" lang="ja-JP" altLang="en-US"/>
          </a:p>
        </p:txBody>
      </p:sp>
      <p:sp>
        <p:nvSpPr>
          <p:cNvPr id="5" name="フッター プレースホルダー 4">
            <a:extLst>
              <a:ext uri="{FF2B5EF4-FFF2-40B4-BE49-F238E27FC236}">
                <a16:creationId xmlns:a16="http://schemas.microsoft.com/office/drawing/2014/main" id="{9E931DD8-9703-0590-19EF-78908F1071F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0615DA3-D794-A0E9-7C20-B6ABF04B8725}"/>
              </a:ext>
            </a:extLst>
          </p:cNvPr>
          <p:cNvSpPr>
            <a:spLocks noGrp="1"/>
          </p:cNvSpPr>
          <p:nvPr>
            <p:ph type="sldNum" sz="quarter" idx="12"/>
          </p:nvPr>
        </p:nvSpPr>
        <p:spPr/>
        <p:txBody>
          <a:bodyPr/>
          <a:lstStyle/>
          <a:p>
            <a:fld id="{B3A283B6-0155-46C2-877F-7071910EB900}" type="slidenum">
              <a:rPr kumimoji="1" lang="ja-JP" altLang="en-US" smtClean="0"/>
              <a:t>‹#›</a:t>
            </a:fld>
            <a:endParaRPr kumimoji="1" lang="ja-JP" altLang="en-US"/>
          </a:p>
        </p:txBody>
      </p:sp>
    </p:spTree>
    <p:extLst>
      <p:ext uri="{BB962C8B-B14F-4D97-AF65-F5344CB8AC3E}">
        <p14:creationId xmlns:p14="http://schemas.microsoft.com/office/powerpoint/2010/main" val="4124100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4830E70-7103-1C50-9220-F650274ED4F0}"/>
              </a:ext>
            </a:extLst>
          </p:cNvPr>
          <p:cNvSpPr>
            <a:spLocks noGrp="1"/>
          </p:cNvSpPr>
          <p:nvPr>
            <p:ph type="title"/>
          </p:nvPr>
        </p:nvSpPr>
        <p:spPr>
          <a:xfrm>
            <a:off x="1458987" y="3769340"/>
            <a:ext cx="18443377" cy="6289229"/>
          </a:xfrm>
        </p:spPr>
        <p:txBody>
          <a:bodyPr anchor="b"/>
          <a:lstStyle>
            <a:lvl1pPr>
              <a:defRPr sz="10523"/>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78D98A9-A348-A78C-CDC6-7584235C89C7}"/>
              </a:ext>
            </a:extLst>
          </p:cNvPr>
          <p:cNvSpPr>
            <a:spLocks noGrp="1"/>
          </p:cNvSpPr>
          <p:nvPr>
            <p:ph type="body" idx="1"/>
          </p:nvPr>
        </p:nvSpPr>
        <p:spPr>
          <a:xfrm>
            <a:off x="1458987" y="10118067"/>
            <a:ext cx="18443377" cy="3307357"/>
          </a:xfrm>
        </p:spPr>
        <p:txBody>
          <a:bodyPr/>
          <a:lstStyle>
            <a:lvl1pPr marL="0" indent="0">
              <a:buNone/>
              <a:defRPr sz="4209">
                <a:solidFill>
                  <a:schemeClr val="tx1">
                    <a:tint val="82000"/>
                  </a:schemeClr>
                </a:solidFill>
              </a:defRPr>
            </a:lvl1pPr>
            <a:lvl2pPr marL="801883" indent="0">
              <a:buNone/>
              <a:defRPr sz="3508">
                <a:solidFill>
                  <a:schemeClr val="tx1">
                    <a:tint val="82000"/>
                  </a:schemeClr>
                </a:solidFill>
              </a:defRPr>
            </a:lvl2pPr>
            <a:lvl3pPr marL="1603766" indent="0">
              <a:buNone/>
              <a:defRPr sz="3157">
                <a:solidFill>
                  <a:schemeClr val="tx1">
                    <a:tint val="82000"/>
                  </a:schemeClr>
                </a:solidFill>
              </a:defRPr>
            </a:lvl3pPr>
            <a:lvl4pPr marL="2405649" indent="0">
              <a:buNone/>
              <a:defRPr sz="2806">
                <a:solidFill>
                  <a:schemeClr val="tx1">
                    <a:tint val="82000"/>
                  </a:schemeClr>
                </a:solidFill>
              </a:defRPr>
            </a:lvl4pPr>
            <a:lvl5pPr marL="3207532" indent="0">
              <a:buNone/>
              <a:defRPr sz="2806">
                <a:solidFill>
                  <a:schemeClr val="tx1">
                    <a:tint val="82000"/>
                  </a:schemeClr>
                </a:solidFill>
              </a:defRPr>
            </a:lvl5pPr>
            <a:lvl6pPr marL="4009415" indent="0">
              <a:buNone/>
              <a:defRPr sz="2806">
                <a:solidFill>
                  <a:schemeClr val="tx1">
                    <a:tint val="82000"/>
                  </a:schemeClr>
                </a:solidFill>
              </a:defRPr>
            </a:lvl6pPr>
            <a:lvl7pPr marL="4811298" indent="0">
              <a:buNone/>
              <a:defRPr sz="2806">
                <a:solidFill>
                  <a:schemeClr val="tx1">
                    <a:tint val="82000"/>
                  </a:schemeClr>
                </a:solidFill>
              </a:defRPr>
            </a:lvl7pPr>
            <a:lvl8pPr marL="5613182" indent="0">
              <a:buNone/>
              <a:defRPr sz="2806">
                <a:solidFill>
                  <a:schemeClr val="tx1">
                    <a:tint val="82000"/>
                  </a:schemeClr>
                </a:solidFill>
              </a:defRPr>
            </a:lvl8pPr>
            <a:lvl9pPr marL="6415065" indent="0">
              <a:buNone/>
              <a:defRPr sz="2806">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C9D6DB07-D71E-283A-D531-251F0FDCAB56}"/>
              </a:ext>
            </a:extLst>
          </p:cNvPr>
          <p:cNvSpPr>
            <a:spLocks noGrp="1"/>
          </p:cNvSpPr>
          <p:nvPr>
            <p:ph type="dt" sz="half" idx="10"/>
          </p:nvPr>
        </p:nvSpPr>
        <p:spPr/>
        <p:txBody>
          <a:bodyPr/>
          <a:lstStyle/>
          <a:p>
            <a:fld id="{01F73524-7215-4DED-B0C2-4EC773818645}" type="datetimeFigureOut">
              <a:rPr kumimoji="1" lang="ja-JP" altLang="en-US" smtClean="0"/>
              <a:t>2025/7/31</a:t>
            </a:fld>
            <a:endParaRPr kumimoji="1" lang="ja-JP" altLang="en-US"/>
          </a:p>
        </p:txBody>
      </p:sp>
      <p:sp>
        <p:nvSpPr>
          <p:cNvPr id="5" name="フッター プレースホルダー 4">
            <a:extLst>
              <a:ext uri="{FF2B5EF4-FFF2-40B4-BE49-F238E27FC236}">
                <a16:creationId xmlns:a16="http://schemas.microsoft.com/office/drawing/2014/main" id="{0E708D39-6D40-2B20-9FB5-F2462C4090B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16DCAC7-F624-56E1-4745-288117740A28}"/>
              </a:ext>
            </a:extLst>
          </p:cNvPr>
          <p:cNvSpPr>
            <a:spLocks noGrp="1"/>
          </p:cNvSpPr>
          <p:nvPr>
            <p:ph type="sldNum" sz="quarter" idx="12"/>
          </p:nvPr>
        </p:nvSpPr>
        <p:spPr/>
        <p:txBody>
          <a:bodyPr/>
          <a:lstStyle/>
          <a:p>
            <a:fld id="{B3A283B6-0155-46C2-877F-7071910EB900}" type="slidenum">
              <a:rPr kumimoji="1" lang="ja-JP" altLang="en-US" smtClean="0"/>
              <a:t>‹#›</a:t>
            </a:fld>
            <a:endParaRPr kumimoji="1" lang="ja-JP" altLang="en-US"/>
          </a:p>
        </p:txBody>
      </p:sp>
    </p:spTree>
    <p:extLst>
      <p:ext uri="{BB962C8B-B14F-4D97-AF65-F5344CB8AC3E}">
        <p14:creationId xmlns:p14="http://schemas.microsoft.com/office/powerpoint/2010/main" val="548205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E35FDD4-16E2-0700-1357-ADBDE7094B8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11DA5D4-485A-D866-CB7F-85893AF0683E}"/>
              </a:ext>
            </a:extLst>
          </p:cNvPr>
          <p:cNvSpPr>
            <a:spLocks noGrp="1"/>
          </p:cNvSpPr>
          <p:nvPr>
            <p:ph sz="half" idx="1"/>
          </p:nvPr>
        </p:nvSpPr>
        <p:spPr>
          <a:xfrm>
            <a:off x="1470124" y="4024827"/>
            <a:ext cx="9088041" cy="9593089"/>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5D6161C3-E7E1-8409-4242-129BDA1B8199}"/>
              </a:ext>
            </a:extLst>
          </p:cNvPr>
          <p:cNvSpPr>
            <a:spLocks noGrp="1"/>
          </p:cNvSpPr>
          <p:nvPr>
            <p:ph sz="half" idx="2"/>
          </p:nvPr>
        </p:nvSpPr>
        <p:spPr>
          <a:xfrm>
            <a:off x="10825460" y="4024827"/>
            <a:ext cx="9088041" cy="9593089"/>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5A43F028-C5C6-FACA-E0D8-677A5A0FB897}"/>
              </a:ext>
            </a:extLst>
          </p:cNvPr>
          <p:cNvSpPr>
            <a:spLocks noGrp="1"/>
          </p:cNvSpPr>
          <p:nvPr>
            <p:ph type="dt" sz="half" idx="10"/>
          </p:nvPr>
        </p:nvSpPr>
        <p:spPr/>
        <p:txBody>
          <a:bodyPr/>
          <a:lstStyle/>
          <a:p>
            <a:fld id="{01F73524-7215-4DED-B0C2-4EC773818645}" type="datetimeFigureOut">
              <a:rPr kumimoji="1" lang="ja-JP" altLang="en-US" smtClean="0"/>
              <a:t>2025/7/31</a:t>
            </a:fld>
            <a:endParaRPr kumimoji="1" lang="ja-JP" altLang="en-US"/>
          </a:p>
        </p:txBody>
      </p:sp>
      <p:sp>
        <p:nvSpPr>
          <p:cNvPr id="6" name="フッター プレースホルダー 5">
            <a:extLst>
              <a:ext uri="{FF2B5EF4-FFF2-40B4-BE49-F238E27FC236}">
                <a16:creationId xmlns:a16="http://schemas.microsoft.com/office/drawing/2014/main" id="{0D0A180B-64CD-F707-504D-6036745B90B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61777662-36F9-EB60-02F4-207B264FDE8F}"/>
              </a:ext>
            </a:extLst>
          </p:cNvPr>
          <p:cNvSpPr>
            <a:spLocks noGrp="1"/>
          </p:cNvSpPr>
          <p:nvPr>
            <p:ph type="sldNum" sz="quarter" idx="12"/>
          </p:nvPr>
        </p:nvSpPr>
        <p:spPr/>
        <p:txBody>
          <a:bodyPr/>
          <a:lstStyle/>
          <a:p>
            <a:fld id="{B3A283B6-0155-46C2-877F-7071910EB900}" type="slidenum">
              <a:rPr kumimoji="1" lang="ja-JP" altLang="en-US" smtClean="0"/>
              <a:t>‹#›</a:t>
            </a:fld>
            <a:endParaRPr kumimoji="1" lang="ja-JP" altLang="en-US"/>
          </a:p>
        </p:txBody>
      </p:sp>
    </p:spTree>
    <p:extLst>
      <p:ext uri="{BB962C8B-B14F-4D97-AF65-F5344CB8AC3E}">
        <p14:creationId xmlns:p14="http://schemas.microsoft.com/office/powerpoint/2010/main" val="2547721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EDE33B4-4295-6237-0001-F129874D065A}"/>
              </a:ext>
            </a:extLst>
          </p:cNvPr>
          <p:cNvSpPr>
            <a:spLocks noGrp="1"/>
          </p:cNvSpPr>
          <p:nvPr>
            <p:ph type="title"/>
          </p:nvPr>
        </p:nvSpPr>
        <p:spPr>
          <a:xfrm>
            <a:off x="1472909" y="804967"/>
            <a:ext cx="18443377" cy="2922375"/>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CFD5CAB-DD6F-1531-6208-C5BA2D542614}"/>
              </a:ext>
            </a:extLst>
          </p:cNvPr>
          <p:cNvSpPr>
            <a:spLocks noGrp="1"/>
          </p:cNvSpPr>
          <p:nvPr>
            <p:ph type="body" idx="1"/>
          </p:nvPr>
        </p:nvSpPr>
        <p:spPr>
          <a:xfrm>
            <a:off x="1472910" y="3706342"/>
            <a:ext cx="9046275" cy="1816421"/>
          </a:xfrm>
        </p:spPr>
        <p:txBody>
          <a:bodyPr anchor="b"/>
          <a:lstStyle>
            <a:lvl1pPr marL="0" indent="0">
              <a:buNone/>
              <a:defRPr sz="4209" b="1"/>
            </a:lvl1pPr>
            <a:lvl2pPr marL="801883" indent="0">
              <a:buNone/>
              <a:defRPr sz="3508" b="1"/>
            </a:lvl2pPr>
            <a:lvl3pPr marL="1603766" indent="0">
              <a:buNone/>
              <a:defRPr sz="3157" b="1"/>
            </a:lvl3pPr>
            <a:lvl4pPr marL="2405649" indent="0">
              <a:buNone/>
              <a:defRPr sz="2806" b="1"/>
            </a:lvl4pPr>
            <a:lvl5pPr marL="3207532" indent="0">
              <a:buNone/>
              <a:defRPr sz="2806" b="1"/>
            </a:lvl5pPr>
            <a:lvl6pPr marL="4009415" indent="0">
              <a:buNone/>
              <a:defRPr sz="2806" b="1"/>
            </a:lvl6pPr>
            <a:lvl7pPr marL="4811298" indent="0">
              <a:buNone/>
              <a:defRPr sz="2806" b="1"/>
            </a:lvl7pPr>
            <a:lvl8pPr marL="5613182" indent="0">
              <a:buNone/>
              <a:defRPr sz="2806" b="1"/>
            </a:lvl8pPr>
            <a:lvl9pPr marL="6415065" indent="0">
              <a:buNone/>
              <a:defRPr sz="2806"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C054E05C-6239-3CA7-79EF-EF7098FA1D13}"/>
              </a:ext>
            </a:extLst>
          </p:cNvPr>
          <p:cNvSpPr>
            <a:spLocks noGrp="1"/>
          </p:cNvSpPr>
          <p:nvPr>
            <p:ph sz="half" idx="2"/>
          </p:nvPr>
        </p:nvSpPr>
        <p:spPr>
          <a:xfrm>
            <a:off x="1472910" y="5522763"/>
            <a:ext cx="9046275" cy="8123152"/>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CA5F73C2-7C0F-9FB7-BBCC-F3C2495F9743}"/>
              </a:ext>
            </a:extLst>
          </p:cNvPr>
          <p:cNvSpPr>
            <a:spLocks noGrp="1"/>
          </p:cNvSpPr>
          <p:nvPr>
            <p:ph type="body" sz="quarter" idx="3"/>
          </p:nvPr>
        </p:nvSpPr>
        <p:spPr>
          <a:xfrm>
            <a:off x="10825460" y="3706342"/>
            <a:ext cx="9090826" cy="1816421"/>
          </a:xfrm>
        </p:spPr>
        <p:txBody>
          <a:bodyPr anchor="b"/>
          <a:lstStyle>
            <a:lvl1pPr marL="0" indent="0">
              <a:buNone/>
              <a:defRPr sz="4209" b="1"/>
            </a:lvl1pPr>
            <a:lvl2pPr marL="801883" indent="0">
              <a:buNone/>
              <a:defRPr sz="3508" b="1"/>
            </a:lvl2pPr>
            <a:lvl3pPr marL="1603766" indent="0">
              <a:buNone/>
              <a:defRPr sz="3157" b="1"/>
            </a:lvl3pPr>
            <a:lvl4pPr marL="2405649" indent="0">
              <a:buNone/>
              <a:defRPr sz="2806" b="1"/>
            </a:lvl4pPr>
            <a:lvl5pPr marL="3207532" indent="0">
              <a:buNone/>
              <a:defRPr sz="2806" b="1"/>
            </a:lvl5pPr>
            <a:lvl6pPr marL="4009415" indent="0">
              <a:buNone/>
              <a:defRPr sz="2806" b="1"/>
            </a:lvl6pPr>
            <a:lvl7pPr marL="4811298" indent="0">
              <a:buNone/>
              <a:defRPr sz="2806" b="1"/>
            </a:lvl7pPr>
            <a:lvl8pPr marL="5613182" indent="0">
              <a:buNone/>
              <a:defRPr sz="2806" b="1"/>
            </a:lvl8pPr>
            <a:lvl9pPr marL="6415065" indent="0">
              <a:buNone/>
              <a:defRPr sz="2806"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DA447900-2D56-DAA0-1549-5B27B90F3F80}"/>
              </a:ext>
            </a:extLst>
          </p:cNvPr>
          <p:cNvSpPr>
            <a:spLocks noGrp="1"/>
          </p:cNvSpPr>
          <p:nvPr>
            <p:ph sz="quarter" idx="4"/>
          </p:nvPr>
        </p:nvSpPr>
        <p:spPr>
          <a:xfrm>
            <a:off x="10825460" y="5522763"/>
            <a:ext cx="9090826" cy="8123152"/>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FD2A8B00-AE12-547C-C611-D9B67AEE058A}"/>
              </a:ext>
            </a:extLst>
          </p:cNvPr>
          <p:cNvSpPr>
            <a:spLocks noGrp="1"/>
          </p:cNvSpPr>
          <p:nvPr>
            <p:ph type="dt" sz="half" idx="10"/>
          </p:nvPr>
        </p:nvSpPr>
        <p:spPr/>
        <p:txBody>
          <a:bodyPr/>
          <a:lstStyle/>
          <a:p>
            <a:fld id="{01F73524-7215-4DED-B0C2-4EC773818645}" type="datetimeFigureOut">
              <a:rPr kumimoji="1" lang="ja-JP" altLang="en-US" smtClean="0"/>
              <a:t>2025/7/31</a:t>
            </a:fld>
            <a:endParaRPr kumimoji="1" lang="ja-JP" altLang="en-US"/>
          </a:p>
        </p:txBody>
      </p:sp>
      <p:sp>
        <p:nvSpPr>
          <p:cNvPr id="8" name="フッター プレースホルダー 7">
            <a:extLst>
              <a:ext uri="{FF2B5EF4-FFF2-40B4-BE49-F238E27FC236}">
                <a16:creationId xmlns:a16="http://schemas.microsoft.com/office/drawing/2014/main" id="{CFE58728-0DB5-E749-3784-C27AFA85F233}"/>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62A7DAB3-6A89-999A-4556-7BB6CEBDFB03}"/>
              </a:ext>
            </a:extLst>
          </p:cNvPr>
          <p:cNvSpPr>
            <a:spLocks noGrp="1"/>
          </p:cNvSpPr>
          <p:nvPr>
            <p:ph type="sldNum" sz="quarter" idx="12"/>
          </p:nvPr>
        </p:nvSpPr>
        <p:spPr/>
        <p:txBody>
          <a:bodyPr/>
          <a:lstStyle/>
          <a:p>
            <a:fld id="{B3A283B6-0155-46C2-877F-7071910EB900}" type="slidenum">
              <a:rPr kumimoji="1" lang="ja-JP" altLang="en-US" smtClean="0"/>
              <a:t>‹#›</a:t>
            </a:fld>
            <a:endParaRPr kumimoji="1" lang="ja-JP" altLang="en-US"/>
          </a:p>
        </p:txBody>
      </p:sp>
    </p:spTree>
    <p:extLst>
      <p:ext uri="{BB962C8B-B14F-4D97-AF65-F5344CB8AC3E}">
        <p14:creationId xmlns:p14="http://schemas.microsoft.com/office/powerpoint/2010/main" val="3022643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9B81D08-F9E7-4E63-6F35-84A31F9DBE77}"/>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4749CFC7-B85C-0801-65DB-B9A3076A7DA2}"/>
              </a:ext>
            </a:extLst>
          </p:cNvPr>
          <p:cNvSpPr>
            <a:spLocks noGrp="1"/>
          </p:cNvSpPr>
          <p:nvPr>
            <p:ph type="dt" sz="half" idx="10"/>
          </p:nvPr>
        </p:nvSpPr>
        <p:spPr/>
        <p:txBody>
          <a:bodyPr/>
          <a:lstStyle/>
          <a:p>
            <a:fld id="{01F73524-7215-4DED-B0C2-4EC773818645}" type="datetimeFigureOut">
              <a:rPr kumimoji="1" lang="ja-JP" altLang="en-US" smtClean="0"/>
              <a:t>2025/7/31</a:t>
            </a:fld>
            <a:endParaRPr kumimoji="1" lang="ja-JP" altLang="en-US"/>
          </a:p>
        </p:txBody>
      </p:sp>
      <p:sp>
        <p:nvSpPr>
          <p:cNvPr id="4" name="フッター プレースホルダー 3">
            <a:extLst>
              <a:ext uri="{FF2B5EF4-FFF2-40B4-BE49-F238E27FC236}">
                <a16:creationId xmlns:a16="http://schemas.microsoft.com/office/drawing/2014/main" id="{C6251ED1-635A-CBAF-9BE6-555759621AE1}"/>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9A6508EF-18C2-3009-524C-87AD129BD28E}"/>
              </a:ext>
            </a:extLst>
          </p:cNvPr>
          <p:cNvSpPr>
            <a:spLocks noGrp="1"/>
          </p:cNvSpPr>
          <p:nvPr>
            <p:ph type="sldNum" sz="quarter" idx="12"/>
          </p:nvPr>
        </p:nvSpPr>
        <p:spPr/>
        <p:txBody>
          <a:bodyPr/>
          <a:lstStyle/>
          <a:p>
            <a:fld id="{B3A283B6-0155-46C2-877F-7071910EB900}" type="slidenum">
              <a:rPr kumimoji="1" lang="ja-JP" altLang="en-US" smtClean="0"/>
              <a:t>‹#›</a:t>
            </a:fld>
            <a:endParaRPr kumimoji="1" lang="ja-JP" altLang="en-US"/>
          </a:p>
        </p:txBody>
      </p:sp>
    </p:spTree>
    <p:extLst>
      <p:ext uri="{BB962C8B-B14F-4D97-AF65-F5344CB8AC3E}">
        <p14:creationId xmlns:p14="http://schemas.microsoft.com/office/powerpoint/2010/main" val="2490062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71974294-D2EB-A779-7726-E46EEB25C8ED}"/>
              </a:ext>
            </a:extLst>
          </p:cNvPr>
          <p:cNvSpPr>
            <a:spLocks noGrp="1"/>
          </p:cNvSpPr>
          <p:nvPr>
            <p:ph type="dt" sz="half" idx="10"/>
          </p:nvPr>
        </p:nvSpPr>
        <p:spPr/>
        <p:txBody>
          <a:bodyPr/>
          <a:lstStyle/>
          <a:p>
            <a:fld id="{01F73524-7215-4DED-B0C2-4EC773818645}" type="datetimeFigureOut">
              <a:rPr kumimoji="1" lang="ja-JP" altLang="en-US" smtClean="0"/>
              <a:t>2025/7/31</a:t>
            </a:fld>
            <a:endParaRPr kumimoji="1" lang="ja-JP" altLang="en-US"/>
          </a:p>
        </p:txBody>
      </p:sp>
      <p:sp>
        <p:nvSpPr>
          <p:cNvPr id="3" name="フッター プレースホルダー 2">
            <a:extLst>
              <a:ext uri="{FF2B5EF4-FFF2-40B4-BE49-F238E27FC236}">
                <a16:creationId xmlns:a16="http://schemas.microsoft.com/office/drawing/2014/main" id="{9FF13CFE-D2D0-05AD-A3E1-5A6BFAA1AA85}"/>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592EEAA-654B-2FF8-CDA0-5C697AEDD07D}"/>
              </a:ext>
            </a:extLst>
          </p:cNvPr>
          <p:cNvSpPr>
            <a:spLocks noGrp="1"/>
          </p:cNvSpPr>
          <p:nvPr>
            <p:ph type="sldNum" sz="quarter" idx="12"/>
          </p:nvPr>
        </p:nvSpPr>
        <p:spPr/>
        <p:txBody>
          <a:bodyPr/>
          <a:lstStyle/>
          <a:p>
            <a:fld id="{B3A283B6-0155-46C2-877F-7071910EB900}" type="slidenum">
              <a:rPr kumimoji="1" lang="ja-JP" altLang="en-US" smtClean="0"/>
              <a:t>‹#›</a:t>
            </a:fld>
            <a:endParaRPr kumimoji="1" lang="ja-JP" altLang="en-US"/>
          </a:p>
        </p:txBody>
      </p:sp>
    </p:spTree>
    <p:extLst>
      <p:ext uri="{BB962C8B-B14F-4D97-AF65-F5344CB8AC3E}">
        <p14:creationId xmlns:p14="http://schemas.microsoft.com/office/powerpoint/2010/main" val="1312306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2103762-DEC3-9EB0-986C-5735407D6749}"/>
              </a:ext>
            </a:extLst>
          </p:cNvPr>
          <p:cNvSpPr>
            <a:spLocks noGrp="1"/>
          </p:cNvSpPr>
          <p:nvPr>
            <p:ph type="title"/>
          </p:nvPr>
        </p:nvSpPr>
        <p:spPr>
          <a:xfrm>
            <a:off x="1472910" y="1007957"/>
            <a:ext cx="6896775" cy="3527848"/>
          </a:xfrm>
        </p:spPr>
        <p:txBody>
          <a:bodyPr anchor="b"/>
          <a:lstStyle>
            <a:lvl1pPr>
              <a:defRPr sz="5612"/>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2819B245-7133-9D69-4FFD-D98D6A311EDF}"/>
              </a:ext>
            </a:extLst>
          </p:cNvPr>
          <p:cNvSpPr>
            <a:spLocks noGrp="1"/>
          </p:cNvSpPr>
          <p:nvPr>
            <p:ph idx="1"/>
          </p:nvPr>
        </p:nvSpPr>
        <p:spPr>
          <a:xfrm>
            <a:off x="9090826" y="2176908"/>
            <a:ext cx="10825460" cy="10744538"/>
          </a:xfrm>
        </p:spPr>
        <p:txBody>
          <a:bodyPr/>
          <a:lstStyle>
            <a:lvl1pPr>
              <a:defRPr sz="5612"/>
            </a:lvl1pPr>
            <a:lvl2pPr>
              <a:defRPr sz="4911"/>
            </a:lvl2pPr>
            <a:lvl3pPr>
              <a:defRPr sz="4209"/>
            </a:lvl3pPr>
            <a:lvl4pPr>
              <a:defRPr sz="3508"/>
            </a:lvl4pPr>
            <a:lvl5pPr>
              <a:defRPr sz="3508"/>
            </a:lvl5pPr>
            <a:lvl6pPr>
              <a:defRPr sz="3508"/>
            </a:lvl6pPr>
            <a:lvl7pPr>
              <a:defRPr sz="3508"/>
            </a:lvl7pPr>
            <a:lvl8pPr>
              <a:defRPr sz="3508"/>
            </a:lvl8pPr>
            <a:lvl9pPr>
              <a:defRPr sz="3508"/>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C8273201-2931-5E7B-9AC9-414B756BFAF0}"/>
              </a:ext>
            </a:extLst>
          </p:cNvPr>
          <p:cNvSpPr>
            <a:spLocks noGrp="1"/>
          </p:cNvSpPr>
          <p:nvPr>
            <p:ph type="body" sz="half" idx="2"/>
          </p:nvPr>
        </p:nvSpPr>
        <p:spPr>
          <a:xfrm>
            <a:off x="1472910" y="4535805"/>
            <a:ext cx="6896775" cy="8403140"/>
          </a:xfrm>
        </p:spPr>
        <p:txBody>
          <a:bodyPr/>
          <a:lstStyle>
            <a:lvl1pPr marL="0" indent="0">
              <a:buNone/>
              <a:defRPr sz="2806"/>
            </a:lvl1pPr>
            <a:lvl2pPr marL="801883" indent="0">
              <a:buNone/>
              <a:defRPr sz="2455"/>
            </a:lvl2pPr>
            <a:lvl3pPr marL="1603766" indent="0">
              <a:buNone/>
              <a:defRPr sz="2105"/>
            </a:lvl3pPr>
            <a:lvl4pPr marL="2405649" indent="0">
              <a:buNone/>
              <a:defRPr sz="1754"/>
            </a:lvl4pPr>
            <a:lvl5pPr marL="3207532" indent="0">
              <a:buNone/>
              <a:defRPr sz="1754"/>
            </a:lvl5pPr>
            <a:lvl6pPr marL="4009415" indent="0">
              <a:buNone/>
              <a:defRPr sz="1754"/>
            </a:lvl6pPr>
            <a:lvl7pPr marL="4811298" indent="0">
              <a:buNone/>
              <a:defRPr sz="1754"/>
            </a:lvl7pPr>
            <a:lvl8pPr marL="5613182" indent="0">
              <a:buNone/>
              <a:defRPr sz="1754"/>
            </a:lvl8pPr>
            <a:lvl9pPr marL="6415065" indent="0">
              <a:buNone/>
              <a:defRPr sz="1754"/>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02E566E-C422-2A15-B9A3-F0D39BCCA56D}"/>
              </a:ext>
            </a:extLst>
          </p:cNvPr>
          <p:cNvSpPr>
            <a:spLocks noGrp="1"/>
          </p:cNvSpPr>
          <p:nvPr>
            <p:ph type="dt" sz="half" idx="10"/>
          </p:nvPr>
        </p:nvSpPr>
        <p:spPr/>
        <p:txBody>
          <a:bodyPr/>
          <a:lstStyle/>
          <a:p>
            <a:fld id="{01F73524-7215-4DED-B0C2-4EC773818645}" type="datetimeFigureOut">
              <a:rPr kumimoji="1" lang="ja-JP" altLang="en-US" smtClean="0"/>
              <a:t>2025/7/31</a:t>
            </a:fld>
            <a:endParaRPr kumimoji="1" lang="ja-JP" altLang="en-US"/>
          </a:p>
        </p:txBody>
      </p:sp>
      <p:sp>
        <p:nvSpPr>
          <p:cNvPr id="6" name="フッター プレースホルダー 5">
            <a:extLst>
              <a:ext uri="{FF2B5EF4-FFF2-40B4-BE49-F238E27FC236}">
                <a16:creationId xmlns:a16="http://schemas.microsoft.com/office/drawing/2014/main" id="{D9AB3038-D585-5E1F-1756-B90455FA786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D6D6E365-99AD-634B-D2AB-4278A3366869}"/>
              </a:ext>
            </a:extLst>
          </p:cNvPr>
          <p:cNvSpPr>
            <a:spLocks noGrp="1"/>
          </p:cNvSpPr>
          <p:nvPr>
            <p:ph type="sldNum" sz="quarter" idx="12"/>
          </p:nvPr>
        </p:nvSpPr>
        <p:spPr/>
        <p:txBody>
          <a:bodyPr/>
          <a:lstStyle/>
          <a:p>
            <a:fld id="{B3A283B6-0155-46C2-877F-7071910EB900}" type="slidenum">
              <a:rPr kumimoji="1" lang="ja-JP" altLang="en-US" smtClean="0"/>
              <a:t>‹#›</a:t>
            </a:fld>
            <a:endParaRPr kumimoji="1" lang="ja-JP" altLang="en-US"/>
          </a:p>
        </p:txBody>
      </p:sp>
    </p:spTree>
    <p:extLst>
      <p:ext uri="{BB962C8B-B14F-4D97-AF65-F5344CB8AC3E}">
        <p14:creationId xmlns:p14="http://schemas.microsoft.com/office/powerpoint/2010/main" val="41595112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77EF2EE-9EE3-AE75-7E84-4282048D0542}"/>
              </a:ext>
            </a:extLst>
          </p:cNvPr>
          <p:cNvSpPr>
            <a:spLocks noGrp="1"/>
          </p:cNvSpPr>
          <p:nvPr>
            <p:ph type="title"/>
          </p:nvPr>
        </p:nvSpPr>
        <p:spPr>
          <a:xfrm>
            <a:off x="1472910" y="1007957"/>
            <a:ext cx="6896775" cy="3527848"/>
          </a:xfrm>
        </p:spPr>
        <p:txBody>
          <a:bodyPr anchor="b"/>
          <a:lstStyle>
            <a:lvl1pPr>
              <a:defRPr sz="5612"/>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3F05C9A0-3455-4FA8-6BA9-C4DA53D97030}"/>
              </a:ext>
            </a:extLst>
          </p:cNvPr>
          <p:cNvSpPr>
            <a:spLocks noGrp="1"/>
          </p:cNvSpPr>
          <p:nvPr>
            <p:ph type="pic" idx="1"/>
          </p:nvPr>
        </p:nvSpPr>
        <p:spPr>
          <a:xfrm>
            <a:off x="9090826" y="2176908"/>
            <a:ext cx="10825460" cy="10744538"/>
          </a:xfrm>
        </p:spPr>
        <p:txBody>
          <a:bodyPr/>
          <a:lstStyle>
            <a:lvl1pPr marL="0" indent="0">
              <a:buNone/>
              <a:defRPr sz="5612"/>
            </a:lvl1pPr>
            <a:lvl2pPr marL="801883" indent="0">
              <a:buNone/>
              <a:defRPr sz="4911"/>
            </a:lvl2pPr>
            <a:lvl3pPr marL="1603766" indent="0">
              <a:buNone/>
              <a:defRPr sz="4209"/>
            </a:lvl3pPr>
            <a:lvl4pPr marL="2405649" indent="0">
              <a:buNone/>
              <a:defRPr sz="3508"/>
            </a:lvl4pPr>
            <a:lvl5pPr marL="3207532" indent="0">
              <a:buNone/>
              <a:defRPr sz="3508"/>
            </a:lvl5pPr>
            <a:lvl6pPr marL="4009415" indent="0">
              <a:buNone/>
              <a:defRPr sz="3508"/>
            </a:lvl6pPr>
            <a:lvl7pPr marL="4811298" indent="0">
              <a:buNone/>
              <a:defRPr sz="3508"/>
            </a:lvl7pPr>
            <a:lvl8pPr marL="5613182" indent="0">
              <a:buNone/>
              <a:defRPr sz="3508"/>
            </a:lvl8pPr>
            <a:lvl9pPr marL="6415065" indent="0">
              <a:buNone/>
              <a:defRPr sz="3508"/>
            </a:lvl9pPr>
          </a:lstStyle>
          <a:p>
            <a:endParaRPr kumimoji="1" lang="ja-JP" altLang="en-US"/>
          </a:p>
        </p:txBody>
      </p:sp>
      <p:sp>
        <p:nvSpPr>
          <p:cNvPr id="4" name="テキスト プレースホルダー 3">
            <a:extLst>
              <a:ext uri="{FF2B5EF4-FFF2-40B4-BE49-F238E27FC236}">
                <a16:creationId xmlns:a16="http://schemas.microsoft.com/office/drawing/2014/main" id="{BB2A7505-86E1-8C81-554C-85EA29A04C8D}"/>
              </a:ext>
            </a:extLst>
          </p:cNvPr>
          <p:cNvSpPr>
            <a:spLocks noGrp="1"/>
          </p:cNvSpPr>
          <p:nvPr>
            <p:ph type="body" sz="half" idx="2"/>
          </p:nvPr>
        </p:nvSpPr>
        <p:spPr>
          <a:xfrm>
            <a:off x="1472910" y="4535805"/>
            <a:ext cx="6896775" cy="8403140"/>
          </a:xfrm>
        </p:spPr>
        <p:txBody>
          <a:bodyPr/>
          <a:lstStyle>
            <a:lvl1pPr marL="0" indent="0">
              <a:buNone/>
              <a:defRPr sz="2806"/>
            </a:lvl1pPr>
            <a:lvl2pPr marL="801883" indent="0">
              <a:buNone/>
              <a:defRPr sz="2455"/>
            </a:lvl2pPr>
            <a:lvl3pPr marL="1603766" indent="0">
              <a:buNone/>
              <a:defRPr sz="2105"/>
            </a:lvl3pPr>
            <a:lvl4pPr marL="2405649" indent="0">
              <a:buNone/>
              <a:defRPr sz="1754"/>
            </a:lvl4pPr>
            <a:lvl5pPr marL="3207532" indent="0">
              <a:buNone/>
              <a:defRPr sz="1754"/>
            </a:lvl5pPr>
            <a:lvl6pPr marL="4009415" indent="0">
              <a:buNone/>
              <a:defRPr sz="1754"/>
            </a:lvl6pPr>
            <a:lvl7pPr marL="4811298" indent="0">
              <a:buNone/>
              <a:defRPr sz="1754"/>
            </a:lvl7pPr>
            <a:lvl8pPr marL="5613182" indent="0">
              <a:buNone/>
              <a:defRPr sz="1754"/>
            </a:lvl8pPr>
            <a:lvl9pPr marL="6415065" indent="0">
              <a:buNone/>
              <a:defRPr sz="1754"/>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7C7674A-45FF-46C8-27BC-6F31B20C2560}"/>
              </a:ext>
            </a:extLst>
          </p:cNvPr>
          <p:cNvSpPr>
            <a:spLocks noGrp="1"/>
          </p:cNvSpPr>
          <p:nvPr>
            <p:ph type="dt" sz="half" idx="10"/>
          </p:nvPr>
        </p:nvSpPr>
        <p:spPr/>
        <p:txBody>
          <a:bodyPr/>
          <a:lstStyle/>
          <a:p>
            <a:fld id="{01F73524-7215-4DED-B0C2-4EC773818645}" type="datetimeFigureOut">
              <a:rPr kumimoji="1" lang="ja-JP" altLang="en-US" smtClean="0"/>
              <a:t>2025/7/31</a:t>
            </a:fld>
            <a:endParaRPr kumimoji="1" lang="ja-JP" altLang="en-US"/>
          </a:p>
        </p:txBody>
      </p:sp>
      <p:sp>
        <p:nvSpPr>
          <p:cNvPr id="6" name="フッター プレースホルダー 5">
            <a:extLst>
              <a:ext uri="{FF2B5EF4-FFF2-40B4-BE49-F238E27FC236}">
                <a16:creationId xmlns:a16="http://schemas.microsoft.com/office/drawing/2014/main" id="{D07DC897-6CDB-D5F4-FA46-271AB4BF101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1B36828-303D-ED25-1EB3-AC86DE6FC56F}"/>
              </a:ext>
            </a:extLst>
          </p:cNvPr>
          <p:cNvSpPr>
            <a:spLocks noGrp="1"/>
          </p:cNvSpPr>
          <p:nvPr>
            <p:ph type="sldNum" sz="quarter" idx="12"/>
          </p:nvPr>
        </p:nvSpPr>
        <p:spPr/>
        <p:txBody>
          <a:bodyPr/>
          <a:lstStyle/>
          <a:p>
            <a:fld id="{B3A283B6-0155-46C2-877F-7071910EB900}" type="slidenum">
              <a:rPr kumimoji="1" lang="ja-JP" altLang="en-US" smtClean="0"/>
              <a:t>‹#›</a:t>
            </a:fld>
            <a:endParaRPr kumimoji="1" lang="ja-JP" altLang="en-US"/>
          </a:p>
        </p:txBody>
      </p:sp>
    </p:spTree>
    <p:extLst>
      <p:ext uri="{BB962C8B-B14F-4D97-AF65-F5344CB8AC3E}">
        <p14:creationId xmlns:p14="http://schemas.microsoft.com/office/powerpoint/2010/main" val="3126477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466A8A28-FBF1-26E5-E7BC-E0DF0D9047F1}"/>
              </a:ext>
            </a:extLst>
          </p:cNvPr>
          <p:cNvSpPr>
            <a:spLocks noGrp="1"/>
          </p:cNvSpPr>
          <p:nvPr>
            <p:ph type="title"/>
          </p:nvPr>
        </p:nvSpPr>
        <p:spPr>
          <a:xfrm>
            <a:off x="1470124" y="804967"/>
            <a:ext cx="18443377" cy="2922375"/>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9E00548-001E-9A73-4A0C-6B70F1CC8D59}"/>
              </a:ext>
            </a:extLst>
          </p:cNvPr>
          <p:cNvSpPr>
            <a:spLocks noGrp="1"/>
          </p:cNvSpPr>
          <p:nvPr>
            <p:ph type="body" idx="1"/>
          </p:nvPr>
        </p:nvSpPr>
        <p:spPr>
          <a:xfrm>
            <a:off x="1470124" y="4024827"/>
            <a:ext cx="18443377" cy="9593089"/>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B831853-45C9-A1D0-2E5B-93A45941C66D}"/>
              </a:ext>
            </a:extLst>
          </p:cNvPr>
          <p:cNvSpPr>
            <a:spLocks noGrp="1"/>
          </p:cNvSpPr>
          <p:nvPr>
            <p:ph type="dt" sz="half" idx="2"/>
          </p:nvPr>
        </p:nvSpPr>
        <p:spPr>
          <a:xfrm>
            <a:off x="1470124" y="14013399"/>
            <a:ext cx="4811316" cy="804965"/>
          </a:xfrm>
          <a:prstGeom prst="rect">
            <a:avLst/>
          </a:prstGeom>
        </p:spPr>
        <p:txBody>
          <a:bodyPr vert="horz" lIns="91440" tIns="45720" rIns="91440" bIns="45720" rtlCol="0" anchor="ctr"/>
          <a:lstStyle>
            <a:lvl1pPr algn="l">
              <a:defRPr sz="2105">
                <a:solidFill>
                  <a:schemeClr val="tx1">
                    <a:tint val="82000"/>
                  </a:schemeClr>
                </a:solidFill>
              </a:defRPr>
            </a:lvl1pPr>
          </a:lstStyle>
          <a:p>
            <a:fld id="{01F73524-7215-4DED-B0C2-4EC773818645}" type="datetimeFigureOut">
              <a:rPr kumimoji="1" lang="ja-JP" altLang="en-US" smtClean="0"/>
              <a:t>2025/7/31</a:t>
            </a:fld>
            <a:endParaRPr kumimoji="1" lang="ja-JP" altLang="en-US"/>
          </a:p>
        </p:txBody>
      </p:sp>
      <p:sp>
        <p:nvSpPr>
          <p:cNvPr id="5" name="フッター プレースホルダー 4">
            <a:extLst>
              <a:ext uri="{FF2B5EF4-FFF2-40B4-BE49-F238E27FC236}">
                <a16:creationId xmlns:a16="http://schemas.microsoft.com/office/drawing/2014/main" id="{8D62AFE4-F7EB-57C5-EA61-61F58DDACDDE}"/>
              </a:ext>
            </a:extLst>
          </p:cNvPr>
          <p:cNvSpPr>
            <a:spLocks noGrp="1"/>
          </p:cNvSpPr>
          <p:nvPr>
            <p:ph type="ftr" sz="quarter" idx="3"/>
          </p:nvPr>
        </p:nvSpPr>
        <p:spPr>
          <a:xfrm>
            <a:off x="7083326" y="14013399"/>
            <a:ext cx="7216973" cy="804965"/>
          </a:xfrm>
          <a:prstGeom prst="rect">
            <a:avLst/>
          </a:prstGeom>
        </p:spPr>
        <p:txBody>
          <a:bodyPr vert="horz" lIns="91440" tIns="45720" rIns="91440" bIns="45720" rtlCol="0" anchor="ctr"/>
          <a:lstStyle>
            <a:lvl1pPr algn="ctr">
              <a:defRPr sz="2105">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21C86A9E-27BB-86E7-E7D8-E2ED16996C63}"/>
              </a:ext>
            </a:extLst>
          </p:cNvPr>
          <p:cNvSpPr>
            <a:spLocks noGrp="1"/>
          </p:cNvSpPr>
          <p:nvPr>
            <p:ph type="sldNum" sz="quarter" idx="4"/>
          </p:nvPr>
        </p:nvSpPr>
        <p:spPr>
          <a:xfrm>
            <a:off x="15102185" y="14013399"/>
            <a:ext cx="4811316" cy="804965"/>
          </a:xfrm>
          <a:prstGeom prst="rect">
            <a:avLst/>
          </a:prstGeom>
        </p:spPr>
        <p:txBody>
          <a:bodyPr vert="horz" lIns="91440" tIns="45720" rIns="91440" bIns="45720" rtlCol="0" anchor="ctr"/>
          <a:lstStyle>
            <a:lvl1pPr algn="r">
              <a:defRPr sz="2105">
                <a:solidFill>
                  <a:schemeClr val="tx1">
                    <a:tint val="82000"/>
                  </a:schemeClr>
                </a:solidFill>
              </a:defRPr>
            </a:lvl1pPr>
          </a:lstStyle>
          <a:p>
            <a:fld id="{B3A283B6-0155-46C2-877F-7071910EB900}" type="slidenum">
              <a:rPr kumimoji="1" lang="ja-JP" altLang="en-US" smtClean="0"/>
              <a:t>‹#›</a:t>
            </a:fld>
            <a:endParaRPr kumimoji="1" lang="ja-JP" altLang="en-US"/>
          </a:p>
        </p:txBody>
      </p:sp>
    </p:spTree>
    <p:extLst>
      <p:ext uri="{BB962C8B-B14F-4D97-AF65-F5344CB8AC3E}">
        <p14:creationId xmlns:p14="http://schemas.microsoft.com/office/powerpoint/2010/main" val="292651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603766" rtl="0" eaLnBrk="1" latinLnBrk="0" hangingPunct="1">
        <a:lnSpc>
          <a:spcPct val="90000"/>
        </a:lnSpc>
        <a:spcBef>
          <a:spcPct val="0"/>
        </a:spcBef>
        <a:buNone/>
        <a:defRPr kumimoji="1" sz="7717" kern="1200">
          <a:solidFill>
            <a:schemeClr val="tx1"/>
          </a:solidFill>
          <a:latin typeface="+mj-lt"/>
          <a:ea typeface="+mj-ea"/>
          <a:cs typeface="+mj-cs"/>
        </a:defRPr>
      </a:lvl1pPr>
    </p:titleStyle>
    <p:bodyStyle>
      <a:lvl1pPr marL="400942" indent="-400942" algn="l" defTabSz="1603766" rtl="0" eaLnBrk="1" latinLnBrk="0" hangingPunct="1">
        <a:lnSpc>
          <a:spcPct val="90000"/>
        </a:lnSpc>
        <a:spcBef>
          <a:spcPts val="1754"/>
        </a:spcBef>
        <a:buFont typeface="Arial" panose="020B0604020202020204" pitchFamily="34" charset="0"/>
        <a:buChar char="•"/>
        <a:defRPr kumimoji="1" sz="4911" kern="1200">
          <a:solidFill>
            <a:schemeClr val="tx1"/>
          </a:solidFill>
          <a:latin typeface="+mn-lt"/>
          <a:ea typeface="+mn-ea"/>
          <a:cs typeface="+mn-cs"/>
        </a:defRPr>
      </a:lvl1pPr>
      <a:lvl2pPr marL="1202825" indent="-400942" algn="l" defTabSz="1603766" rtl="0" eaLnBrk="1" latinLnBrk="0" hangingPunct="1">
        <a:lnSpc>
          <a:spcPct val="90000"/>
        </a:lnSpc>
        <a:spcBef>
          <a:spcPts val="877"/>
        </a:spcBef>
        <a:buFont typeface="Arial" panose="020B0604020202020204" pitchFamily="34" charset="0"/>
        <a:buChar char="•"/>
        <a:defRPr kumimoji="1" sz="4209" kern="1200">
          <a:solidFill>
            <a:schemeClr val="tx1"/>
          </a:solidFill>
          <a:latin typeface="+mn-lt"/>
          <a:ea typeface="+mn-ea"/>
          <a:cs typeface="+mn-cs"/>
        </a:defRPr>
      </a:lvl2pPr>
      <a:lvl3pPr marL="2004708" indent="-400942" algn="l" defTabSz="1603766" rtl="0" eaLnBrk="1" latinLnBrk="0" hangingPunct="1">
        <a:lnSpc>
          <a:spcPct val="90000"/>
        </a:lnSpc>
        <a:spcBef>
          <a:spcPts val="877"/>
        </a:spcBef>
        <a:buFont typeface="Arial" panose="020B0604020202020204" pitchFamily="34" charset="0"/>
        <a:buChar char="•"/>
        <a:defRPr kumimoji="1" sz="3508" kern="1200">
          <a:solidFill>
            <a:schemeClr val="tx1"/>
          </a:solidFill>
          <a:latin typeface="+mn-lt"/>
          <a:ea typeface="+mn-ea"/>
          <a:cs typeface="+mn-cs"/>
        </a:defRPr>
      </a:lvl3pPr>
      <a:lvl4pPr marL="2806591" indent="-400942" algn="l" defTabSz="1603766" rtl="0" eaLnBrk="1" latinLnBrk="0" hangingPunct="1">
        <a:lnSpc>
          <a:spcPct val="90000"/>
        </a:lnSpc>
        <a:spcBef>
          <a:spcPts val="877"/>
        </a:spcBef>
        <a:buFont typeface="Arial" panose="020B0604020202020204" pitchFamily="34" charset="0"/>
        <a:buChar char="•"/>
        <a:defRPr kumimoji="1" sz="3157" kern="1200">
          <a:solidFill>
            <a:schemeClr val="tx1"/>
          </a:solidFill>
          <a:latin typeface="+mn-lt"/>
          <a:ea typeface="+mn-ea"/>
          <a:cs typeface="+mn-cs"/>
        </a:defRPr>
      </a:lvl4pPr>
      <a:lvl5pPr marL="3608474" indent="-400942" algn="l" defTabSz="1603766" rtl="0" eaLnBrk="1" latinLnBrk="0" hangingPunct="1">
        <a:lnSpc>
          <a:spcPct val="90000"/>
        </a:lnSpc>
        <a:spcBef>
          <a:spcPts val="877"/>
        </a:spcBef>
        <a:buFont typeface="Arial" panose="020B0604020202020204" pitchFamily="34" charset="0"/>
        <a:buChar char="•"/>
        <a:defRPr kumimoji="1" sz="3157" kern="1200">
          <a:solidFill>
            <a:schemeClr val="tx1"/>
          </a:solidFill>
          <a:latin typeface="+mn-lt"/>
          <a:ea typeface="+mn-ea"/>
          <a:cs typeface="+mn-cs"/>
        </a:defRPr>
      </a:lvl5pPr>
      <a:lvl6pPr marL="4410357" indent="-400942" algn="l" defTabSz="1603766" rtl="0" eaLnBrk="1" latinLnBrk="0" hangingPunct="1">
        <a:lnSpc>
          <a:spcPct val="90000"/>
        </a:lnSpc>
        <a:spcBef>
          <a:spcPts val="877"/>
        </a:spcBef>
        <a:buFont typeface="Arial" panose="020B0604020202020204" pitchFamily="34" charset="0"/>
        <a:buChar char="•"/>
        <a:defRPr kumimoji="1" sz="3157" kern="1200">
          <a:solidFill>
            <a:schemeClr val="tx1"/>
          </a:solidFill>
          <a:latin typeface="+mn-lt"/>
          <a:ea typeface="+mn-ea"/>
          <a:cs typeface="+mn-cs"/>
        </a:defRPr>
      </a:lvl6pPr>
      <a:lvl7pPr marL="5212240" indent="-400942" algn="l" defTabSz="1603766" rtl="0" eaLnBrk="1" latinLnBrk="0" hangingPunct="1">
        <a:lnSpc>
          <a:spcPct val="90000"/>
        </a:lnSpc>
        <a:spcBef>
          <a:spcPts val="877"/>
        </a:spcBef>
        <a:buFont typeface="Arial" panose="020B0604020202020204" pitchFamily="34" charset="0"/>
        <a:buChar char="•"/>
        <a:defRPr kumimoji="1" sz="3157" kern="1200">
          <a:solidFill>
            <a:schemeClr val="tx1"/>
          </a:solidFill>
          <a:latin typeface="+mn-lt"/>
          <a:ea typeface="+mn-ea"/>
          <a:cs typeface="+mn-cs"/>
        </a:defRPr>
      </a:lvl7pPr>
      <a:lvl8pPr marL="6014123" indent="-400942" algn="l" defTabSz="1603766" rtl="0" eaLnBrk="1" latinLnBrk="0" hangingPunct="1">
        <a:lnSpc>
          <a:spcPct val="90000"/>
        </a:lnSpc>
        <a:spcBef>
          <a:spcPts val="877"/>
        </a:spcBef>
        <a:buFont typeface="Arial" panose="020B0604020202020204" pitchFamily="34" charset="0"/>
        <a:buChar char="•"/>
        <a:defRPr kumimoji="1" sz="3157" kern="1200">
          <a:solidFill>
            <a:schemeClr val="tx1"/>
          </a:solidFill>
          <a:latin typeface="+mn-lt"/>
          <a:ea typeface="+mn-ea"/>
          <a:cs typeface="+mn-cs"/>
        </a:defRPr>
      </a:lvl8pPr>
      <a:lvl9pPr marL="6816006" indent="-400942" algn="l" defTabSz="1603766" rtl="0" eaLnBrk="1" latinLnBrk="0" hangingPunct="1">
        <a:lnSpc>
          <a:spcPct val="90000"/>
        </a:lnSpc>
        <a:spcBef>
          <a:spcPts val="877"/>
        </a:spcBef>
        <a:buFont typeface="Arial" panose="020B0604020202020204" pitchFamily="34" charset="0"/>
        <a:buChar char="•"/>
        <a:defRPr kumimoji="1" sz="3157" kern="1200">
          <a:solidFill>
            <a:schemeClr val="tx1"/>
          </a:solidFill>
          <a:latin typeface="+mn-lt"/>
          <a:ea typeface="+mn-ea"/>
          <a:cs typeface="+mn-cs"/>
        </a:defRPr>
      </a:lvl9pPr>
    </p:bodyStyle>
    <p:otherStyle>
      <a:defPPr>
        <a:defRPr lang="ja-JP"/>
      </a:defPPr>
      <a:lvl1pPr marL="0" algn="l" defTabSz="1603766" rtl="0" eaLnBrk="1" latinLnBrk="0" hangingPunct="1">
        <a:defRPr kumimoji="1" sz="3157" kern="1200">
          <a:solidFill>
            <a:schemeClr val="tx1"/>
          </a:solidFill>
          <a:latin typeface="+mn-lt"/>
          <a:ea typeface="+mn-ea"/>
          <a:cs typeface="+mn-cs"/>
        </a:defRPr>
      </a:lvl1pPr>
      <a:lvl2pPr marL="801883" algn="l" defTabSz="1603766" rtl="0" eaLnBrk="1" latinLnBrk="0" hangingPunct="1">
        <a:defRPr kumimoji="1" sz="3157" kern="1200">
          <a:solidFill>
            <a:schemeClr val="tx1"/>
          </a:solidFill>
          <a:latin typeface="+mn-lt"/>
          <a:ea typeface="+mn-ea"/>
          <a:cs typeface="+mn-cs"/>
        </a:defRPr>
      </a:lvl2pPr>
      <a:lvl3pPr marL="1603766" algn="l" defTabSz="1603766" rtl="0" eaLnBrk="1" latinLnBrk="0" hangingPunct="1">
        <a:defRPr kumimoji="1" sz="3157" kern="1200">
          <a:solidFill>
            <a:schemeClr val="tx1"/>
          </a:solidFill>
          <a:latin typeface="+mn-lt"/>
          <a:ea typeface="+mn-ea"/>
          <a:cs typeface="+mn-cs"/>
        </a:defRPr>
      </a:lvl3pPr>
      <a:lvl4pPr marL="2405649" algn="l" defTabSz="1603766" rtl="0" eaLnBrk="1" latinLnBrk="0" hangingPunct="1">
        <a:defRPr kumimoji="1" sz="3157" kern="1200">
          <a:solidFill>
            <a:schemeClr val="tx1"/>
          </a:solidFill>
          <a:latin typeface="+mn-lt"/>
          <a:ea typeface="+mn-ea"/>
          <a:cs typeface="+mn-cs"/>
        </a:defRPr>
      </a:lvl4pPr>
      <a:lvl5pPr marL="3207532" algn="l" defTabSz="1603766" rtl="0" eaLnBrk="1" latinLnBrk="0" hangingPunct="1">
        <a:defRPr kumimoji="1" sz="3157" kern="1200">
          <a:solidFill>
            <a:schemeClr val="tx1"/>
          </a:solidFill>
          <a:latin typeface="+mn-lt"/>
          <a:ea typeface="+mn-ea"/>
          <a:cs typeface="+mn-cs"/>
        </a:defRPr>
      </a:lvl5pPr>
      <a:lvl6pPr marL="4009415" algn="l" defTabSz="1603766" rtl="0" eaLnBrk="1" latinLnBrk="0" hangingPunct="1">
        <a:defRPr kumimoji="1" sz="3157" kern="1200">
          <a:solidFill>
            <a:schemeClr val="tx1"/>
          </a:solidFill>
          <a:latin typeface="+mn-lt"/>
          <a:ea typeface="+mn-ea"/>
          <a:cs typeface="+mn-cs"/>
        </a:defRPr>
      </a:lvl6pPr>
      <a:lvl7pPr marL="4811298" algn="l" defTabSz="1603766" rtl="0" eaLnBrk="1" latinLnBrk="0" hangingPunct="1">
        <a:defRPr kumimoji="1" sz="3157" kern="1200">
          <a:solidFill>
            <a:schemeClr val="tx1"/>
          </a:solidFill>
          <a:latin typeface="+mn-lt"/>
          <a:ea typeface="+mn-ea"/>
          <a:cs typeface="+mn-cs"/>
        </a:defRPr>
      </a:lvl7pPr>
      <a:lvl8pPr marL="5613182" algn="l" defTabSz="1603766" rtl="0" eaLnBrk="1" latinLnBrk="0" hangingPunct="1">
        <a:defRPr kumimoji="1" sz="3157" kern="1200">
          <a:solidFill>
            <a:schemeClr val="tx1"/>
          </a:solidFill>
          <a:latin typeface="+mn-lt"/>
          <a:ea typeface="+mn-ea"/>
          <a:cs typeface="+mn-cs"/>
        </a:defRPr>
      </a:lvl8pPr>
      <a:lvl9pPr marL="6415065" algn="l" defTabSz="1603766" rtl="0" eaLnBrk="1" latinLnBrk="0" hangingPunct="1">
        <a:defRPr kumimoji="1" sz="315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image" Target="../media/image1.png"/><Relationship Id="rId7"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chart" Target="../charts/chart1.xml"/><Relationship Id="rId4" Type="http://schemas.openxmlformats.org/officeDocument/2006/relationships/image" Target="../media/image2.svg"/><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l="500" r="-1300" b="-40000"/>
          </a:stretch>
        </a:blipFill>
        <a:effectLst/>
      </p:bgPr>
    </p:bg>
    <p:spTree>
      <p:nvGrpSpPr>
        <p:cNvPr id="1" name=""/>
        <p:cNvGrpSpPr/>
        <p:nvPr/>
      </p:nvGrpSpPr>
      <p:grpSpPr>
        <a:xfrm>
          <a:off x="0" y="0"/>
          <a:ext cx="0" cy="0"/>
          <a:chOff x="0" y="0"/>
          <a:chExt cx="0" cy="0"/>
        </a:xfrm>
      </p:grpSpPr>
      <p:sp>
        <p:nvSpPr>
          <p:cNvPr id="2" name="テキスト ボックス 5">
            <a:extLst>
              <a:ext uri="{FF2B5EF4-FFF2-40B4-BE49-F238E27FC236}">
                <a16:creationId xmlns:a16="http://schemas.microsoft.com/office/drawing/2014/main" id="{F749B51B-72BA-4ABE-A874-A2FC83C8E255}"/>
              </a:ext>
            </a:extLst>
          </p:cNvPr>
          <p:cNvSpPr txBox="1"/>
          <p:nvPr/>
        </p:nvSpPr>
        <p:spPr>
          <a:xfrm>
            <a:off x="14240786" y="6845750"/>
            <a:ext cx="6924527" cy="1103226"/>
          </a:xfrm>
          <a:prstGeom prst="rect">
            <a:avLst/>
          </a:prstGeom>
          <a:solidFill>
            <a:schemeClr val="bg1"/>
          </a:solidFill>
          <a:ln w="6350" cmpd="sng">
            <a:solidFill>
              <a:schemeClr val="tx1"/>
            </a:solidFill>
          </a:ln>
          <a:effectLst>
            <a:outerShdw blurRad="127000" dist="127000" dir="2700000" algn="tl" rotWithShape="0">
              <a:prstClr val="black">
                <a:alpha val="40000"/>
              </a:prstClr>
            </a:outerShdw>
          </a:effectLst>
        </p:spPr>
        <p:style>
          <a:lnRef idx="0">
            <a:scrgbClr r="0" g="0" b="0"/>
          </a:lnRef>
          <a:fillRef idx="0">
            <a:scrgbClr r="0" g="0" b="0"/>
          </a:fillRef>
          <a:effectRef idx="0">
            <a:scrgbClr r="0" g="0" b="0"/>
          </a:effectRef>
          <a:fontRef idx="minor">
            <a:schemeClr val="dk1"/>
          </a:fontRef>
        </p:style>
        <p:txBody>
          <a:bodyPr wrap="square" lIns="144000" rIns="144000"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nSpc>
                <a:spcPct val="150000"/>
              </a:lnSpc>
            </a:pPr>
            <a:r>
              <a:rPr kumimoji="1" lang="ja-JP" altLang="ja-JP" b="1" dirty="0">
                <a:solidFill>
                  <a:srgbClr val="0070C0"/>
                </a:solidFill>
                <a:effectLst/>
                <a:latin typeface="ＭＳ ゴシック" panose="020B0609070205080204" pitchFamily="49" charset="-128"/>
                <a:ea typeface="ＭＳ ゴシック" panose="020B0609070205080204" pitchFamily="49" charset="-128"/>
                <a:cs typeface="+mn-cs"/>
              </a:rPr>
              <a:t>□荒川流域一斉水質調査の経過</a:t>
            </a:r>
            <a:endParaRPr lang="ja-JP" altLang="ja-JP" b="1" dirty="0">
              <a:solidFill>
                <a:srgbClr val="0070C0"/>
              </a:solidFill>
              <a:effectLst/>
              <a:latin typeface="ＭＳ ゴシック" panose="020B0609070205080204" pitchFamily="49" charset="-128"/>
              <a:ea typeface="ＭＳ ゴシック" panose="020B0609070205080204" pitchFamily="49" charset="-128"/>
            </a:endParaRPr>
          </a:p>
          <a:p>
            <a:r>
              <a:rPr kumimoji="1" lang="ja-JP" altLang="ja-JP" sz="900" dirty="0">
                <a:solidFill>
                  <a:schemeClr val="dk1"/>
                </a:solidFill>
                <a:effectLst/>
                <a:latin typeface="ＭＳ ゴシック" panose="020B0609070205080204" pitchFamily="49" charset="-128"/>
                <a:ea typeface="ＭＳ ゴシック" panose="020B0609070205080204" pitchFamily="49" charset="-128"/>
                <a:cs typeface="+mn-cs"/>
              </a:rPr>
              <a:t>  １９９５年１０月に国土交通省関東地方整備局荒川上流河川事務所の協力を受け、２７団体が参加して第一回の水質調査を実施した。それ以降毎年６月の第一週の日曜日に実施してきた。参加団体は次第に増え、市民団体の他にも大学など４０前後の団体や個人が参加する大規模な活動になった。</a:t>
            </a:r>
            <a:r>
              <a:rPr kumimoji="1" lang="en-US" altLang="ja-JP" sz="900" dirty="0">
                <a:solidFill>
                  <a:schemeClr val="dk1"/>
                </a:solidFill>
                <a:effectLst/>
                <a:latin typeface="ＭＳ ゴシック" panose="020B0609070205080204" pitchFamily="49" charset="-128"/>
                <a:ea typeface="ＭＳ ゴシック" panose="020B0609070205080204" pitchFamily="49" charset="-128"/>
                <a:cs typeface="+mn-cs"/>
              </a:rPr>
              <a:t> </a:t>
            </a:r>
            <a:r>
              <a:rPr kumimoji="1" lang="ja-JP" altLang="ja-JP" sz="900" dirty="0">
                <a:solidFill>
                  <a:schemeClr val="dk1"/>
                </a:solidFill>
                <a:effectLst/>
                <a:latin typeface="ＭＳ ゴシック" panose="020B0609070205080204" pitchFamily="49" charset="-128"/>
                <a:ea typeface="ＭＳ ゴシック" panose="020B0609070205080204" pitchFamily="49" charset="-128"/>
                <a:cs typeface="+mn-cs"/>
              </a:rPr>
              <a:t>また、</a:t>
            </a:r>
            <a:r>
              <a:rPr kumimoji="1" lang="en-US" altLang="ja-JP" sz="900" dirty="0">
                <a:solidFill>
                  <a:schemeClr val="dk1"/>
                </a:solidFill>
                <a:effectLst/>
                <a:latin typeface="ＭＳ ゴシック" panose="020B0609070205080204" pitchFamily="49" charset="-128"/>
                <a:ea typeface="ＭＳ ゴシック" panose="020B0609070205080204" pitchFamily="49" charset="-128"/>
                <a:cs typeface="+mn-cs"/>
              </a:rPr>
              <a:t> </a:t>
            </a:r>
            <a:r>
              <a:rPr kumimoji="1" lang="ja-JP" altLang="ja-JP" sz="900" dirty="0">
                <a:solidFill>
                  <a:schemeClr val="dk1"/>
                </a:solidFill>
                <a:effectLst/>
                <a:latin typeface="ＭＳ ゴシック" panose="020B0609070205080204" pitchFamily="49" charset="-128"/>
                <a:ea typeface="ＭＳ ゴシック" panose="020B0609070205080204" pitchFamily="49" charset="-128"/>
                <a:cs typeface="+mn-cs"/>
              </a:rPr>
              <a:t>調査範囲も荒川流域から利根川水系や新河岸川水系の河川や用水路にも広がってきた。長年、新河岸川水系や多摩川水系の団体に合わせて同日に実施してきたが、２００４年からは全国水環境マップ実行委員会による全国一斉水質調査がスタートしたため、実行委員会に参加して実施してきた。</a:t>
            </a:r>
            <a:endParaRPr lang="ja-JP" altLang="ja-JP" sz="900" dirty="0">
              <a:effectLst/>
              <a:latin typeface="ＭＳ ゴシック" panose="020B0609070205080204" pitchFamily="49" charset="-128"/>
              <a:ea typeface="ＭＳ ゴシック" panose="020B0609070205080204" pitchFamily="49" charset="-128"/>
            </a:endParaRPr>
          </a:p>
          <a:p>
            <a:pPr>
              <a:lnSpc>
                <a:spcPct val="150000"/>
              </a:lnSpc>
            </a:pPr>
            <a:endParaRPr kumimoji="1" lang="ja-JP" altLang="en-US" sz="1000" dirty="0">
              <a:latin typeface="ＭＳ ゴシック" panose="020B0609070205080204" pitchFamily="49" charset="-128"/>
              <a:ea typeface="ＭＳ ゴシック" panose="020B0609070205080204" pitchFamily="49" charset="-128"/>
            </a:endParaRPr>
          </a:p>
        </p:txBody>
      </p:sp>
      <p:sp>
        <p:nvSpPr>
          <p:cNvPr id="3" name="テキスト ボックス 6">
            <a:extLst>
              <a:ext uri="{FF2B5EF4-FFF2-40B4-BE49-F238E27FC236}">
                <a16:creationId xmlns:a16="http://schemas.microsoft.com/office/drawing/2014/main" id="{760B6B2E-C958-4AB5-B12D-CF5152A1ECDE}"/>
              </a:ext>
            </a:extLst>
          </p:cNvPr>
          <p:cNvSpPr txBox="1"/>
          <p:nvPr/>
        </p:nvSpPr>
        <p:spPr>
          <a:xfrm>
            <a:off x="14240786" y="8134952"/>
            <a:ext cx="6924527" cy="883005"/>
          </a:xfrm>
          <a:prstGeom prst="rect">
            <a:avLst/>
          </a:prstGeom>
          <a:solidFill>
            <a:schemeClr val="bg1"/>
          </a:solidFill>
          <a:ln w="6350" cmpd="sng">
            <a:solidFill>
              <a:schemeClr val="tx1"/>
            </a:solidFill>
          </a:ln>
          <a:effectLst>
            <a:outerShdw blurRad="127000" dist="127000" dir="2700000" algn="tl" rotWithShape="0">
              <a:prstClr val="black">
                <a:alpha val="40000"/>
              </a:prstClr>
            </a:outerShdw>
          </a:effectLst>
        </p:spPr>
        <p:style>
          <a:lnRef idx="0">
            <a:scrgbClr r="0" g="0" b="0"/>
          </a:lnRef>
          <a:fillRef idx="0">
            <a:scrgbClr r="0" g="0" b="0"/>
          </a:fillRef>
          <a:effectRef idx="0">
            <a:scrgbClr r="0" g="0" b="0"/>
          </a:effectRef>
          <a:fontRef idx="minor">
            <a:schemeClr val="dk1"/>
          </a:fontRef>
        </p:style>
        <p:txBody>
          <a:bodyPr wrap="square" lIns="144000" rIns="144000"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nSpc>
                <a:spcPct val="150000"/>
              </a:lnSpc>
            </a:pPr>
            <a:r>
              <a:rPr kumimoji="1" lang="ja-JP" altLang="ja-JP" b="1" dirty="0">
                <a:solidFill>
                  <a:srgbClr val="0070C0"/>
                </a:solidFill>
                <a:effectLst/>
                <a:latin typeface="ＭＳ ゴシック" panose="020B0609070205080204" pitchFamily="49" charset="-128"/>
                <a:ea typeface="ＭＳ ゴシック" panose="020B0609070205080204" pitchFamily="49" charset="-128"/>
                <a:cs typeface="+mn-cs"/>
              </a:rPr>
              <a:t>□調査試薬と調査器具について</a:t>
            </a:r>
          </a:p>
          <a:p>
            <a:r>
              <a:rPr lang="en-US" altLang="ja-JP" sz="1200" baseline="0" dirty="0">
                <a:latin typeface="ＭＳ ゴシック" panose="020B0609070205080204" pitchFamily="49" charset="-128"/>
                <a:ea typeface="ＭＳ ゴシック" panose="020B0609070205080204" pitchFamily="49" charset="-128"/>
              </a:rPr>
              <a:t> </a:t>
            </a:r>
            <a:r>
              <a:rPr kumimoji="1" lang="ja-JP" altLang="ja-JP" sz="900" baseline="0" dirty="0">
                <a:solidFill>
                  <a:schemeClr val="dk1"/>
                </a:solidFill>
                <a:effectLst/>
                <a:latin typeface="ＭＳ ゴシック" panose="020B0609070205080204" pitchFamily="49" charset="-128"/>
                <a:ea typeface="ＭＳ ゴシック" panose="020B0609070205080204" pitchFamily="49" charset="-128"/>
                <a:cs typeface="+mn-cs"/>
              </a:rPr>
              <a:t>２０１０年からは、全国一斉水質調査に合わせた上限が</a:t>
            </a:r>
            <a:r>
              <a:rPr kumimoji="1" lang="en-US" altLang="ja-JP" sz="900" baseline="0" dirty="0">
                <a:solidFill>
                  <a:schemeClr val="dk1"/>
                </a:solidFill>
                <a:effectLst/>
                <a:latin typeface="ＭＳ ゴシック" panose="020B0609070205080204" pitchFamily="49" charset="-128"/>
                <a:ea typeface="ＭＳ ゴシック" panose="020B0609070205080204" pitchFamily="49" charset="-128"/>
                <a:cs typeface="+mn-cs"/>
              </a:rPr>
              <a:t> </a:t>
            </a:r>
            <a:r>
              <a:rPr kumimoji="1" lang="ja-JP" altLang="en-US" sz="900" baseline="0" dirty="0">
                <a:solidFill>
                  <a:schemeClr val="dk1"/>
                </a:solidFill>
                <a:effectLst/>
                <a:latin typeface="ＭＳ ゴシック" panose="020B0609070205080204" pitchFamily="49" charset="-128"/>
                <a:ea typeface="ＭＳ ゴシック" panose="020B0609070205080204" pitchFamily="49" charset="-128"/>
                <a:cs typeface="+mn-cs"/>
              </a:rPr>
              <a:t>８ｍｇ／Ｌ</a:t>
            </a:r>
            <a:r>
              <a:rPr kumimoji="1" lang="en-US" altLang="ja-JP" sz="900" baseline="0" dirty="0">
                <a:solidFill>
                  <a:schemeClr val="dk1"/>
                </a:solidFill>
                <a:effectLst/>
                <a:latin typeface="ＭＳ ゴシック" panose="020B0609070205080204" pitchFamily="49" charset="-128"/>
                <a:ea typeface="ＭＳ ゴシック" panose="020B0609070205080204" pitchFamily="49" charset="-128"/>
                <a:cs typeface="+mn-cs"/>
              </a:rPr>
              <a:t> </a:t>
            </a:r>
            <a:r>
              <a:rPr kumimoji="1" lang="ja-JP" altLang="ja-JP" sz="900" baseline="0" dirty="0">
                <a:solidFill>
                  <a:schemeClr val="dk1"/>
                </a:solidFill>
                <a:effectLst/>
                <a:latin typeface="ＭＳ ゴシック" panose="020B0609070205080204" pitchFamily="49" charset="-128"/>
                <a:ea typeface="ＭＳ ゴシック" panose="020B0609070205080204" pitchFamily="49" charset="-128"/>
                <a:cs typeface="+mn-cs"/>
              </a:rPr>
              <a:t>の低濃度用パックテストを使ったＣＯＤとＥＣメーターによる電気伝導率の測定を行っている。ＣＯＤは、各ポイントについて３回調査し、その中央値をＣＯＤ値とする。上限を越えた時は蒸留水で希釈して測定する。電気伝導率は、</a:t>
            </a:r>
            <a:r>
              <a:rPr kumimoji="1" lang="ja-JP" altLang="en-US" sz="900" baseline="0" dirty="0">
                <a:solidFill>
                  <a:schemeClr val="dk1"/>
                </a:solidFill>
                <a:effectLst/>
                <a:latin typeface="ＭＳ ゴシック" panose="020B0609070205080204" pitchFamily="49" charset="-128"/>
                <a:ea typeface="ＭＳ ゴシック" panose="020B0609070205080204" pitchFamily="49" charset="-128"/>
                <a:cs typeface="+mn-cs"/>
              </a:rPr>
              <a:t>ｍＳ</a:t>
            </a:r>
            <a:r>
              <a:rPr kumimoji="1" lang="ja-JP" altLang="ja-JP" sz="900" baseline="0" dirty="0">
                <a:solidFill>
                  <a:schemeClr val="dk1"/>
                </a:solidFill>
                <a:effectLst/>
                <a:latin typeface="ＭＳ ゴシック" panose="020B0609070205080204" pitchFamily="49" charset="-128"/>
                <a:ea typeface="ＭＳ ゴシック" panose="020B0609070205080204" pitchFamily="49" charset="-128"/>
                <a:cs typeface="+mn-cs"/>
              </a:rPr>
              <a:t>／ｍで表記している。</a:t>
            </a:r>
            <a:endParaRPr kumimoji="1" lang="ja-JP" altLang="en-US" sz="900" dirty="0">
              <a:latin typeface="ＭＳ ゴシック" panose="020B0609070205080204" pitchFamily="49" charset="-128"/>
              <a:ea typeface="ＭＳ ゴシック" panose="020B0609070205080204" pitchFamily="49" charset="-128"/>
            </a:endParaRPr>
          </a:p>
        </p:txBody>
      </p:sp>
      <p:sp>
        <p:nvSpPr>
          <p:cNvPr id="10" name="テキスト ボックス 7">
            <a:extLst>
              <a:ext uri="{FF2B5EF4-FFF2-40B4-BE49-F238E27FC236}">
                <a16:creationId xmlns:a16="http://schemas.microsoft.com/office/drawing/2014/main" id="{3ABB8231-B352-464E-8AA1-46DAE572505C}"/>
              </a:ext>
            </a:extLst>
          </p:cNvPr>
          <p:cNvSpPr txBox="1"/>
          <p:nvPr/>
        </p:nvSpPr>
        <p:spPr>
          <a:xfrm>
            <a:off x="14240786" y="9197516"/>
            <a:ext cx="6924527" cy="3627937"/>
          </a:xfrm>
          <a:prstGeom prst="rect">
            <a:avLst/>
          </a:prstGeom>
          <a:solidFill>
            <a:schemeClr val="bg1"/>
          </a:solidFill>
          <a:ln w="6350" cmpd="sng">
            <a:solidFill>
              <a:schemeClr val="tx1"/>
            </a:solidFill>
          </a:ln>
          <a:effectLst>
            <a:outerShdw blurRad="127000" dist="127000" dir="2700000" algn="tl" rotWithShape="0">
              <a:prstClr val="black">
                <a:alpha val="40000"/>
              </a:prstClr>
            </a:outerShdw>
          </a:effectLst>
        </p:spPr>
        <p:style>
          <a:lnRef idx="0">
            <a:scrgbClr r="0" g="0" b="0"/>
          </a:lnRef>
          <a:fillRef idx="0">
            <a:scrgbClr r="0" g="0" b="0"/>
          </a:fillRef>
          <a:effectRef idx="0">
            <a:scrgbClr r="0" g="0" b="0"/>
          </a:effectRef>
          <a:fontRef idx="minor">
            <a:schemeClr val="dk1"/>
          </a:fontRef>
        </p:style>
        <p:txBody>
          <a:bodyPr wrap="square" lIns="144000" rIns="144000"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nSpc>
                <a:spcPct val="150000"/>
              </a:lnSpc>
            </a:pPr>
            <a:r>
              <a:rPr kumimoji="1" lang="ja-JP" altLang="ja-JP" b="1" dirty="0">
                <a:solidFill>
                  <a:srgbClr val="0070C0"/>
                </a:solidFill>
                <a:effectLst/>
                <a:latin typeface="ＭＳ ゴシック" panose="020B0609070205080204" pitchFamily="49" charset="-128"/>
                <a:ea typeface="ＭＳ ゴシック" panose="020B0609070205080204" pitchFamily="49" charset="-128"/>
                <a:cs typeface="+mn-cs"/>
              </a:rPr>
              <a:t>□２０２</a:t>
            </a:r>
            <a:r>
              <a:rPr kumimoji="1" lang="ja-JP" altLang="en-US" b="1" dirty="0">
                <a:solidFill>
                  <a:srgbClr val="0070C0"/>
                </a:solidFill>
                <a:effectLst/>
                <a:latin typeface="ＭＳ ゴシック" panose="020B0609070205080204" pitchFamily="49" charset="-128"/>
                <a:ea typeface="ＭＳ ゴシック" panose="020B0609070205080204" pitchFamily="49" charset="-128"/>
                <a:cs typeface="+mn-cs"/>
              </a:rPr>
              <a:t>５</a:t>
            </a:r>
            <a:r>
              <a:rPr kumimoji="1" lang="ja-JP" altLang="ja-JP" b="1" dirty="0">
                <a:solidFill>
                  <a:srgbClr val="0070C0"/>
                </a:solidFill>
                <a:effectLst/>
                <a:latin typeface="ＭＳ ゴシック" panose="020B0609070205080204" pitchFamily="49" charset="-128"/>
                <a:ea typeface="ＭＳ ゴシック" panose="020B0609070205080204" pitchFamily="49" charset="-128"/>
                <a:cs typeface="+mn-cs"/>
              </a:rPr>
              <a:t>年度の調査結果について</a:t>
            </a:r>
          </a:p>
          <a:p>
            <a:pPr marL="0" marR="0" lvl="0" indent="0" defTabSz="914400" eaLnBrk="1" fontAlgn="auto" latinLnBrk="0" hangingPunct="1">
              <a:lnSpc>
                <a:spcPct val="100000"/>
              </a:lnSpc>
              <a:spcBef>
                <a:spcPts val="0"/>
              </a:spcBef>
              <a:spcAft>
                <a:spcPts val="0"/>
              </a:spcAft>
              <a:buClrTx/>
              <a:buSzTx/>
              <a:buFontTx/>
              <a:buNone/>
              <a:tabLst/>
              <a:defRPr/>
            </a:pPr>
            <a:r>
              <a:rPr lang="en-US" altLang="ja-JP" sz="1200" dirty="0">
                <a:latin typeface="ＭＳ ゴシック" panose="020B0609070205080204" pitchFamily="49" charset="-128"/>
                <a:ea typeface="ＭＳ ゴシック" panose="020B0609070205080204" pitchFamily="49" charset="-128"/>
              </a:rPr>
              <a:t> </a:t>
            </a:r>
            <a:r>
              <a:rPr lang="ja-JP" altLang="en-US" sz="900" dirty="0">
                <a:solidFill>
                  <a:schemeClr val="dk1"/>
                </a:solidFill>
                <a:effectLst/>
                <a:latin typeface="ＭＳ ゴシック" panose="020B0609070205080204" pitchFamily="49" charset="-128"/>
                <a:ea typeface="ＭＳ ゴシック" panose="020B0609070205080204" pitchFamily="49" charset="-128"/>
                <a:cs typeface="+mn-cs"/>
              </a:rPr>
              <a:t>２０２５年度は２３団体、２大学、２個人が参加し、２２２地点で調査を実施した</a:t>
            </a:r>
            <a:r>
              <a:rPr lang="ja-JP" altLang="ja-JP" sz="900" dirty="0">
                <a:solidFill>
                  <a:schemeClr val="dk1"/>
                </a:solidFill>
                <a:effectLst/>
                <a:latin typeface="ＭＳ ゴシック" panose="020B0609070205080204" pitchFamily="49" charset="-128"/>
                <a:ea typeface="ＭＳ ゴシック" panose="020B0609070205080204" pitchFamily="49" charset="-128"/>
                <a:cs typeface="+mn-cs"/>
              </a:rPr>
              <a:t>。</a:t>
            </a:r>
            <a:r>
              <a:rPr lang="ja-JP" altLang="en-US" sz="900" dirty="0">
                <a:solidFill>
                  <a:sysClr val="windowText" lastClr="000000"/>
                </a:solidFill>
                <a:effectLst/>
                <a:latin typeface="ＭＳ ゴシック" panose="020B0609070205080204" pitchFamily="49" charset="-128"/>
                <a:ea typeface="ＭＳ ゴシック" panose="020B0609070205080204" pitchFamily="49" charset="-128"/>
                <a:cs typeface="+mn-cs"/>
              </a:rPr>
              <a:t>２０２４年度に比べると降雨の影響か全体に水質検査の数値が低かった。ＣＯＤについては、最も数値が高いところは石井の下水処理場だったことから、これからは下水処理水のさらなる改善が必要であると思う。ＥＣの数値については、検水前の機器の調整と数値の読み方が今後の課題であると思われる。</a:t>
            </a:r>
            <a:r>
              <a:rPr lang="ja-JP" altLang="en-US" sz="900" dirty="0">
                <a:solidFill>
                  <a:schemeClr val="dk1"/>
                </a:solidFill>
                <a:effectLst/>
                <a:latin typeface="ＭＳ ゴシック" panose="020B0609070205080204" pitchFamily="49" charset="-128"/>
                <a:ea typeface="ＭＳ ゴシック" panose="020B0609070205080204" pitchFamily="49" charset="-128"/>
                <a:cs typeface="+mn-cs"/>
              </a:rPr>
              <a:t>下図は荒川本川・支流で継続して６年以上調査を行っている調査地点（ＣＯＤ １７２地点、ＥＣ　１０８地点）のデータをまとめて、グラフ化したものである。</a:t>
            </a:r>
            <a:endParaRPr kumimoji="1" lang="ja-JP" altLang="en-US" sz="900" dirty="0">
              <a:solidFill>
                <a:schemeClr val="dk1"/>
              </a:solidFill>
              <a:effectLst/>
              <a:latin typeface="ＭＳ ゴシック" panose="020B0609070205080204" pitchFamily="49" charset="-128"/>
              <a:ea typeface="ＭＳ ゴシック" panose="020B0609070205080204" pitchFamily="49" charset="-128"/>
              <a:cs typeface="+mn-cs"/>
            </a:endParaRPr>
          </a:p>
        </p:txBody>
      </p:sp>
      <p:sp>
        <p:nvSpPr>
          <p:cNvPr id="11" name="テキスト ボックス 14">
            <a:extLst>
              <a:ext uri="{FF2B5EF4-FFF2-40B4-BE49-F238E27FC236}">
                <a16:creationId xmlns:a16="http://schemas.microsoft.com/office/drawing/2014/main" id="{D62EF4CC-BE3F-41B5-8C3C-C99E4078723F}"/>
              </a:ext>
            </a:extLst>
          </p:cNvPr>
          <p:cNvSpPr txBox="1"/>
          <p:nvPr/>
        </p:nvSpPr>
        <p:spPr>
          <a:xfrm>
            <a:off x="14634439" y="12513834"/>
            <a:ext cx="2963217" cy="187753"/>
          </a:xfrm>
          <a:prstGeom prst="rect">
            <a:avLst/>
          </a:prstGeom>
          <a:solidFill>
            <a:schemeClr val="lt1"/>
          </a:solidFill>
          <a:ln w="9525" cmpd="sng">
            <a:solidFill>
              <a:schemeClr val="bg1"/>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900" dirty="0">
                <a:latin typeface="ＭＳ ゴシック" panose="020B0609070205080204" pitchFamily="49" charset="-128"/>
                <a:ea typeface="ＭＳ ゴシック" panose="020B0609070205080204" pitchFamily="49" charset="-128"/>
              </a:rPr>
              <a:t>調査地点の </a:t>
            </a:r>
            <a:r>
              <a:rPr lang="en-US" altLang="ja-JP" sz="900" dirty="0">
                <a:latin typeface="ＭＳ ゴシック" panose="020B0609070205080204" pitchFamily="49" charset="-128"/>
                <a:ea typeface="ＭＳ ゴシック" panose="020B0609070205080204" pitchFamily="49" charset="-128"/>
              </a:rPr>
              <a:t>COD (mg/L) </a:t>
            </a:r>
            <a:r>
              <a:rPr lang="ja-JP" altLang="en-US" sz="900" dirty="0">
                <a:latin typeface="ＭＳ ゴシック" panose="020B0609070205080204" pitchFamily="49" charset="-128"/>
                <a:ea typeface="ＭＳ ゴシック" panose="020B0609070205080204" pitchFamily="49" charset="-128"/>
              </a:rPr>
              <a:t>レベル別構成比の推移</a:t>
            </a:r>
          </a:p>
        </p:txBody>
      </p:sp>
      <p:graphicFrame>
        <p:nvGraphicFramePr>
          <p:cNvPr id="12" name="グラフ 11">
            <a:extLst>
              <a:ext uri="{FF2B5EF4-FFF2-40B4-BE49-F238E27FC236}">
                <a16:creationId xmlns:a16="http://schemas.microsoft.com/office/drawing/2014/main" id="{77013E1A-C49B-4C5D-ABE5-2B21BE923339}"/>
              </a:ext>
            </a:extLst>
          </p:cNvPr>
          <p:cNvGraphicFramePr>
            <a:graphicFrameLocks/>
          </p:cNvGraphicFramePr>
          <p:nvPr>
            <p:extLst>
              <p:ext uri="{D42A27DB-BD31-4B8C-83A1-F6EECF244321}">
                <p14:modId xmlns:p14="http://schemas.microsoft.com/office/powerpoint/2010/main" val="538635927"/>
              </p:ext>
            </p:extLst>
          </p:nvPr>
        </p:nvGraphicFramePr>
        <p:xfrm>
          <a:off x="14496888" y="10344151"/>
          <a:ext cx="3175200" cy="2098246"/>
        </p:xfrm>
        <a:graphic>
          <a:graphicData uri="http://schemas.openxmlformats.org/drawingml/2006/chart">
            <c:chart xmlns:c="http://schemas.openxmlformats.org/drawingml/2006/chart" xmlns:r="http://schemas.openxmlformats.org/officeDocument/2006/relationships" r:id="rId5"/>
          </a:graphicData>
        </a:graphic>
      </p:graphicFrame>
      <p:sp>
        <p:nvSpPr>
          <p:cNvPr id="15" name="テキスト ボックス 15">
            <a:extLst>
              <a:ext uri="{FF2B5EF4-FFF2-40B4-BE49-F238E27FC236}">
                <a16:creationId xmlns:a16="http://schemas.microsoft.com/office/drawing/2014/main" id="{8B7BE8C7-7A8A-40D7-9A5E-B5A78A6724E7}"/>
              </a:ext>
            </a:extLst>
          </p:cNvPr>
          <p:cNvSpPr txBox="1"/>
          <p:nvPr/>
        </p:nvSpPr>
        <p:spPr>
          <a:xfrm>
            <a:off x="17928179" y="12513834"/>
            <a:ext cx="2963217" cy="187753"/>
          </a:xfrm>
          <a:prstGeom prst="rect">
            <a:avLst/>
          </a:prstGeom>
          <a:solidFill>
            <a:schemeClr val="lt1"/>
          </a:solidFill>
          <a:ln w="9525" cmpd="sng">
            <a:solidFill>
              <a:schemeClr val="bg1"/>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900" dirty="0">
                <a:latin typeface="ＭＳ ゴシック" panose="020B0609070205080204" pitchFamily="49" charset="-128"/>
                <a:ea typeface="ＭＳ ゴシック" panose="020B0609070205080204" pitchFamily="49" charset="-128"/>
              </a:rPr>
              <a:t>調査地点の </a:t>
            </a:r>
            <a:r>
              <a:rPr lang="en-US" altLang="ja-JP" sz="900" dirty="0">
                <a:latin typeface="ＭＳ ゴシック" panose="020B0609070205080204" pitchFamily="49" charset="-128"/>
                <a:ea typeface="ＭＳ ゴシック" panose="020B0609070205080204" pitchFamily="49" charset="-128"/>
              </a:rPr>
              <a:t>EC (mS/m) </a:t>
            </a:r>
            <a:r>
              <a:rPr lang="ja-JP" altLang="en-US" sz="900" dirty="0">
                <a:latin typeface="ＭＳ ゴシック" panose="020B0609070205080204" pitchFamily="49" charset="-128"/>
                <a:ea typeface="ＭＳ ゴシック" panose="020B0609070205080204" pitchFamily="49" charset="-128"/>
              </a:rPr>
              <a:t>レベル別構成比の推移</a:t>
            </a:r>
          </a:p>
        </p:txBody>
      </p:sp>
      <p:pic>
        <p:nvPicPr>
          <p:cNvPr id="16" name="図 15">
            <a:extLst>
              <a:ext uri="{FF2B5EF4-FFF2-40B4-BE49-F238E27FC236}">
                <a16:creationId xmlns:a16="http://schemas.microsoft.com/office/drawing/2014/main" id="{997BB8E9-DF9B-7002-6C7E-3BB4153F9DB8}"/>
              </a:ext>
            </a:extLst>
          </p:cNvPr>
          <p:cNvPicPr>
            <a:picLocks noChangeAspect="1"/>
          </p:cNvPicPr>
          <p:nvPr/>
        </p:nvPicPr>
        <p:blipFill>
          <a:blip r:embed="rId6"/>
          <a:stretch>
            <a:fillRect/>
          </a:stretch>
        </p:blipFill>
        <p:spPr>
          <a:xfrm>
            <a:off x="14243699" y="12976990"/>
            <a:ext cx="2336874" cy="1598333"/>
          </a:xfrm>
          <a:prstGeom prst="rect">
            <a:avLst/>
          </a:prstGeom>
        </p:spPr>
      </p:pic>
      <p:pic>
        <p:nvPicPr>
          <p:cNvPr id="18" name="図 17">
            <a:extLst>
              <a:ext uri="{FF2B5EF4-FFF2-40B4-BE49-F238E27FC236}">
                <a16:creationId xmlns:a16="http://schemas.microsoft.com/office/drawing/2014/main" id="{E21AF811-E314-141F-B908-A1914472F95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034300" y="12976990"/>
            <a:ext cx="2131012" cy="1598334"/>
          </a:xfrm>
          <a:prstGeom prst="rect">
            <a:avLst/>
          </a:prstGeom>
        </p:spPr>
      </p:pic>
      <p:sp>
        <p:nvSpPr>
          <p:cNvPr id="19" name="テキスト ボックス 8">
            <a:extLst>
              <a:ext uri="{FF2B5EF4-FFF2-40B4-BE49-F238E27FC236}">
                <a16:creationId xmlns:a16="http://schemas.microsoft.com/office/drawing/2014/main" id="{ECD9D17D-B8D8-4F7B-BE07-C1E4EF63DB51}"/>
              </a:ext>
            </a:extLst>
          </p:cNvPr>
          <p:cNvSpPr txBox="1"/>
          <p:nvPr/>
        </p:nvSpPr>
        <p:spPr>
          <a:xfrm>
            <a:off x="16668658" y="14552687"/>
            <a:ext cx="2352373" cy="4355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kumimoji="1" lang="ja-JP" altLang="en-US" sz="900" dirty="0">
                <a:latin typeface="ＭＳ ゴシック" panose="020B0609070205080204" pitchFamily="49" charset="-128"/>
                <a:ea typeface="ＭＳ ゴシック" panose="020B0609070205080204" pitchFamily="49" charset="-128"/>
              </a:rPr>
              <a:t>白岡市観光協会水辺の里親会の皆さんによる元荒川八幡橋下での水質調査の実施状況 </a:t>
            </a:r>
            <a:r>
              <a:rPr kumimoji="1" lang="en-US" altLang="ja-JP" sz="900" dirty="0">
                <a:latin typeface="ＭＳ ゴシック" panose="020B0609070205080204" pitchFamily="49" charset="-128"/>
                <a:ea typeface="ＭＳ ゴシック" panose="020B0609070205080204" pitchFamily="49" charset="-128"/>
              </a:rPr>
              <a:t>(6/2)</a:t>
            </a:r>
            <a:endParaRPr kumimoji="1" lang="ja-JP" altLang="en-US" sz="900" dirty="0">
              <a:latin typeface="ＭＳ ゴシック" panose="020B0609070205080204" pitchFamily="49" charset="-128"/>
              <a:ea typeface="ＭＳ ゴシック" panose="020B0609070205080204" pitchFamily="49" charset="-128"/>
            </a:endParaRPr>
          </a:p>
        </p:txBody>
      </p:sp>
      <p:sp>
        <p:nvSpPr>
          <p:cNvPr id="20" name="テキスト ボックス 9">
            <a:extLst>
              <a:ext uri="{FF2B5EF4-FFF2-40B4-BE49-F238E27FC236}">
                <a16:creationId xmlns:a16="http://schemas.microsoft.com/office/drawing/2014/main" id="{BA070DBC-AB58-4DF3-8D6A-BD4642445941}"/>
              </a:ext>
            </a:extLst>
          </p:cNvPr>
          <p:cNvSpPr txBox="1"/>
          <p:nvPr/>
        </p:nvSpPr>
        <p:spPr>
          <a:xfrm>
            <a:off x="18987796" y="14552687"/>
            <a:ext cx="2298897" cy="49913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900" dirty="0">
                <a:latin typeface="ＭＳ ゴシック" panose="020B0609070205080204" pitchFamily="49" charset="-128"/>
                <a:ea typeface="ＭＳ ゴシック" panose="020B0609070205080204" pitchFamily="49" charset="-128"/>
              </a:rPr>
              <a:t>与野ドングリの森と水辺サポーターズの皆さんによる高沼用水路東縁での採水の様子 </a:t>
            </a:r>
            <a:r>
              <a:rPr lang="en-US" altLang="ja-JP" sz="900" dirty="0">
                <a:latin typeface="ＭＳ ゴシック" panose="020B0609070205080204" pitchFamily="49" charset="-128"/>
                <a:ea typeface="ＭＳ ゴシック" panose="020B0609070205080204" pitchFamily="49" charset="-128"/>
              </a:rPr>
              <a:t>(6/1)</a:t>
            </a:r>
            <a:endParaRPr lang="ja-JP" altLang="en-US" sz="900" dirty="0">
              <a:latin typeface="ＭＳ ゴシック" panose="020B0609070205080204" pitchFamily="49" charset="-128"/>
              <a:ea typeface="ＭＳ ゴシック" panose="020B0609070205080204" pitchFamily="49" charset="-128"/>
            </a:endParaRPr>
          </a:p>
        </p:txBody>
      </p:sp>
      <p:sp>
        <p:nvSpPr>
          <p:cNvPr id="21" name="テキスト ボックス 10">
            <a:extLst>
              <a:ext uri="{FF2B5EF4-FFF2-40B4-BE49-F238E27FC236}">
                <a16:creationId xmlns:a16="http://schemas.microsoft.com/office/drawing/2014/main" id="{570633A7-A845-424D-BC7E-6F41CCC01D74}"/>
              </a:ext>
            </a:extLst>
          </p:cNvPr>
          <p:cNvSpPr txBox="1"/>
          <p:nvPr/>
        </p:nvSpPr>
        <p:spPr>
          <a:xfrm>
            <a:off x="14186549" y="14552687"/>
            <a:ext cx="2472103" cy="40156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kumimoji="1" lang="ja-JP" altLang="en-US" sz="900" dirty="0">
                <a:latin typeface="ＭＳ ゴシック" panose="020B0609070205080204" pitchFamily="49" charset="-128"/>
                <a:ea typeface="ＭＳ ゴシック" panose="020B0609070205080204" pitchFamily="49" charset="-128"/>
              </a:rPr>
              <a:t>川の博物館ボランティアの会の皆さんによる宮川（川博の上流）での採水の様子 </a:t>
            </a:r>
            <a:r>
              <a:rPr kumimoji="1" lang="en-US" altLang="ja-JP" sz="900" dirty="0">
                <a:latin typeface="ＭＳ ゴシック" panose="020B0609070205080204" pitchFamily="49" charset="-128"/>
                <a:ea typeface="ＭＳ ゴシック" panose="020B0609070205080204" pitchFamily="49" charset="-128"/>
              </a:rPr>
              <a:t>(6/8)</a:t>
            </a:r>
            <a:endParaRPr kumimoji="1" lang="ja-JP" altLang="en-US" sz="900" dirty="0">
              <a:latin typeface="ＭＳ ゴシック" panose="020B0609070205080204" pitchFamily="49" charset="-128"/>
              <a:ea typeface="ＭＳ ゴシック" panose="020B0609070205080204" pitchFamily="49" charset="-128"/>
            </a:endParaRPr>
          </a:p>
        </p:txBody>
      </p:sp>
      <p:graphicFrame>
        <p:nvGraphicFramePr>
          <p:cNvPr id="7" name="グラフ 6">
            <a:extLst>
              <a:ext uri="{FF2B5EF4-FFF2-40B4-BE49-F238E27FC236}">
                <a16:creationId xmlns:a16="http://schemas.microsoft.com/office/drawing/2014/main" id="{A01CE1F6-D166-4C41-A9F7-BA3CA454BAF2}"/>
              </a:ext>
            </a:extLst>
          </p:cNvPr>
          <p:cNvGraphicFramePr>
            <a:graphicFrameLocks/>
          </p:cNvGraphicFramePr>
          <p:nvPr>
            <p:extLst>
              <p:ext uri="{D42A27DB-BD31-4B8C-83A1-F6EECF244321}">
                <p14:modId xmlns:p14="http://schemas.microsoft.com/office/powerpoint/2010/main" val="2327731823"/>
              </p:ext>
            </p:extLst>
          </p:nvPr>
        </p:nvGraphicFramePr>
        <p:xfrm>
          <a:off x="17849849" y="10344151"/>
          <a:ext cx="3083475" cy="2098246"/>
        </p:xfrm>
        <a:graphic>
          <a:graphicData uri="http://schemas.openxmlformats.org/drawingml/2006/chart">
            <c:chart xmlns:c="http://schemas.openxmlformats.org/drawingml/2006/chart" xmlns:r="http://schemas.openxmlformats.org/officeDocument/2006/relationships" r:id="rId8"/>
          </a:graphicData>
        </a:graphic>
      </p:graphicFrame>
      <p:pic>
        <p:nvPicPr>
          <p:cNvPr id="5" name="図 4">
            <a:extLst>
              <a:ext uri="{FF2B5EF4-FFF2-40B4-BE49-F238E27FC236}">
                <a16:creationId xmlns:a16="http://schemas.microsoft.com/office/drawing/2014/main" id="{145B6049-0023-FDAE-57A9-6E39528B85AB}"/>
              </a:ext>
            </a:extLst>
          </p:cNvPr>
          <p:cNvPicPr>
            <a:picLocks noChangeAspect="1"/>
          </p:cNvPicPr>
          <p:nvPr/>
        </p:nvPicPr>
        <p:blipFill>
          <a:blip r:embed="rId9"/>
          <a:stretch>
            <a:fillRect/>
          </a:stretch>
        </p:blipFill>
        <p:spPr>
          <a:xfrm>
            <a:off x="16613001" y="12976990"/>
            <a:ext cx="2401372" cy="1598333"/>
          </a:xfrm>
          <a:prstGeom prst="rect">
            <a:avLst/>
          </a:prstGeom>
        </p:spPr>
      </p:pic>
    </p:spTree>
    <p:extLst>
      <p:ext uri="{BB962C8B-B14F-4D97-AF65-F5344CB8AC3E}">
        <p14:creationId xmlns:p14="http://schemas.microsoft.com/office/powerpoint/2010/main" val="11419802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289</TotalTime>
  <Words>487</Words>
  <Application>Microsoft Office PowerPoint</Application>
  <PresentationFormat>ユーザー設定</PresentationFormat>
  <Paragraphs>12</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ＭＳ ゴシック</vt:lpstr>
      <vt:lpstr>游ゴシック</vt:lpstr>
      <vt:lpstr>游ゴシック Light</vt:lpstr>
      <vt:lpstr>Arial</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英人 佐藤</dc:creator>
  <cp:lastModifiedBy>英人 佐藤</cp:lastModifiedBy>
  <cp:revision>37</cp:revision>
  <dcterms:created xsi:type="dcterms:W3CDTF">2025-07-17T04:27:51Z</dcterms:created>
  <dcterms:modified xsi:type="dcterms:W3CDTF">2025-07-31T00:34:16Z</dcterms:modified>
</cp:coreProperties>
</file>