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</p:sldIdLst>
  <p:sldSz cx="21383625" cy="15119350"/>
  <p:notesSz cx="33485138" cy="475996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99" autoAdjust="0"/>
    <p:restoredTop sz="94660"/>
  </p:normalViewPr>
  <p:slideViewPr>
    <p:cSldViewPr snapToGrid="0">
      <p:cViewPr>
        <p:scale>
          <a:sx n="196" d="100"/>
          <a:sy n="196" d="100"/>
        </p:scale>
        <p:origin x="-18030" y="-146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3772" y="2474395"/>
            <a:ext cx="18176081" cy="5263774"/>
          </a:xfrm>
        </p:spPr>
        <p:txBody>
          <a:bodyPr anchor="b"/>
          <a:lstStyle>
            <a:lvl1pPr algn="ctr">
              <a:defRPr sz="13228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2953" y="7941160"/>
            <a:ext cx="16037719" cy="3650342"/>
          </a:xfrm>
        </p:spPr>
        <p:txBody>
          <a:bodyPr/>
          <a:lstStyle>
            <a:lvl1pPr marL="0" indent="0" algn="ctr">
              <a:buNone/>
              <a:defRPr sz="5291"/>
            </a:lvl1pPr>
            <a:lvl2pPr marL="1007943" indent="0" algn="ctr">
              <a:buNone/>
              <a:defRPr sz="4409"/>
            </a:lvl2pPr>
            <a:lvl3pPr marL="2015886" indent="0" algn="ctr">
              <a:buNone/>
              <a:defRPr sz="3968"/>
            </a:lvl3pPr>
            <a:lvl4pPr marL="3023829" indent="0" algn="ctr">
              <a:buNone/>
              <a:defRPr sz="3527"/>
            </a:lvl4pPr>
            <a:lvl5pPr marL="4031772" indent="0" algn="ctr">
              <a:buNone/>
              <a:defRPr sz="3527"/>
            </a:lvl5pPr>
            <a:lvl6pPr marL="5039716" indent="0" algn="ctr">
              <a:buNone/>
              <a:defRPr sz="3527"/>
            </a:lvl6pPr>
            <a:lvl7pPr marL="6047659" indent="0" algn="ctr">
              <a:buNone/>
              <a:defRPr sz="3527"/>
            </a:lvl7pPr>
            <a:lvl8pPr marL="7055602" indent="0" algn="ctr">
              <a:buNone/>
              <a:defRPr sz="3527"/>
            </a:lvl8pPr>
            <a:lvl9pPr marL="8063545" indent="0" algn="ctr">
              <a:buNone/>
              <a:defRPr sz="3527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2D703-1117-406E-A54C-882637912C97}" type="datetimeFigureOut">
              <a:rPr kumimoji="1" lang="ja-JP" altLang="en-US" smtClean="0"/>
              <a:t>2024/8/27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CF0EF-7030-48EE-9188-A5F2644EC35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6784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2D703-1117-406E-A54C-882637912C97}" type="datetimeFigureOut">
              <a:rPr kumimoji="1" lang="ja-JP" altLang="en-US" smtClean="0"/>
              <a:t>2024/8/27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CF0EF-7030-48EE-9188-A5F2644EC35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4080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02658" y="804966"/>
            <a:ext cx="4610844" cy="12812950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70125" y="804966"/>
            <a:ext cx="13565237" cy="1281295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2D703-1117-406E-A54C-882637912C97}" type="datetimeFigureOut">
              <a:rPr kumimoji="1" lang="ja-JP" altLang="en-US" smtClean="0"/>
              <a:t>2024/8/27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CF0EF-7030-48EE-9188-A5F2644EC35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4485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2D703-1117-406E-A54C-882637912C97}" type="datetimeFigureOut">
              <a:rPr kumimoji="1" lang="ja-JP" altLang="en-US" smtClean="0"/>
              <a:t>2024/8/27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CF0EF-7030-48EE-9188-A5F2644EC35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9628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8988" y="3769342"/>
            <a:ext cx="18443377" cy="6289229"/>
          </a:xfrm>
        </p:spPr>
        <p:txBody>
          <a:bodyPr anchor="b"/>
          <a:lstStyle>
            <a:lvl1pPr>
              <a:defRPr sz="13228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8988" y="10118069"/>
            <a:ext cx="18443377" cy="3307357"/>
          </a:xfrm>
        </p:spPr>
        <p:txBody>
          <a:bodyPr/>
          <a:lstStyle>
            <a:lvl1pPr marL="0" indent="0">
              <a:buNone/>
              <a:defRPr sz="5291">
                <a:solidFill>
                  <a:schemeClr val="tx1">
                    <a:tint val="82000"/>
                  </a:schemeClr>
                </a:solidFill>
              </a:defRPr>
            </a:lvl1pPr>
            <a:lvl2pPr marL="1007943" indent="0">
              <a:buNone/>
              <a:defRPr sz="4409">
                <a:solidFill>
                  <a:schemeClr val="tx1">
                    <a:tint val="82000"/>
                  </a:schemeClr>
                </a:solidFill>
              </a:defRPr>
            </a:lvl2pPr>
            <a:lvl3pPr marL="2015886" indent="0">
              <a:buNone/>
              <a:defRPr sz="3968">
                <a:solidFill>
                  <a:schemeClr val="tx1">
                    <a:tint val="82000"/>
                  </a:schemeClr>
                </a:solidFill>
              </a:defRPr>
            </a:lvl3pPr>
            <a:lvl4pPr marL="3023829" indent="0">
              <a:buNone/>
              <a:defRPr sz="3527">
                <a:solidFill>
                  <a:schemeClr val="tx1">
                    <a:tint val="82000"/>
                  </a:schemeClr>
                </a:solidFill>
              </a:defRPr>
            </a:lvl4pPr>
            <a:lvl5pPr marL="4031772" indent="0">
              <a:buNone/>
              <a:defRPr sz="3527">
                <a:solidFill>
                  <a:schemeClr val="tx1">
                    <a:tint val="82000"/>
                  </a:schemeClr>
                </a:solidFill>
              </a:defRPr>
            </a:lvl5pPr>
            <a:lvl6pPr marL="5039716" indent="0">
              <a:buNone/>
              <a:defRPr sz="3527">
                <a:solidFill>
                  <a:schemeClr val="tx1">
                    <a:tint val="82000"/>
                  </a:schemeClr>
                </a:solidFill>
              </a:defRPr>
            </a:lvl6pPr>
            <a:lvl7pPr marL="6047659" indent="0">
              <a:buNone/>
              <a:defRPr sz="3527">
                <a:solidFill>
                  <a:schemeClr val="tx1">
                    <a:tint val="82000"/>
                  </a:schemeClr>
                </a:solidFill>
              </a:defRPr>
            </a:lvl7pPr>
            <a:lvl8pPr marL="7055602" indent="0">
              <a:buNone/>
              <a:defRPr sz="3527">
                <a:solidFill>
                  <a:schemeClr val="tx1">
                    <a:tint val="82000"/>
                  </a:schemeClr>
                </a:solidFill>
              </a:defRPr>
            </a:lvl8pPr>
            <a:lvl9pPr marL="8063545" indent="0">
              <a:buNone/>
              <a:defRPr sz="3527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2D703-1117-406E-A54C-882637912C97}" type="datetimeFigureOut">
              <a:rPr kumimoji="1" lang="ja-JP" altLang="en-US" smtClean="0"/>
              <a:t>2024/8/27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CF0EF-7030-48EE-9188-A5F2644EC35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4751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70124" y="4024827"/>
            <a:ext cx="9088041" cy="9593089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825460" y="4024827"/>
            <a:ext cx="9088041" cy="9593089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2D703-1117-406E-A54C-882637912C97}" type="datetimeFigureOut">
              <a:rPr kumimoji="1" lang="ja-JP" altLang="en-US" smtClean="0"/>
              <a:t>2024/8/27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CF0EF-7030-48EE-9188-A5F2644EC35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352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2909" y="804969"/>
            <a:ext cx="18443377" cy="292237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2912" y="3706342"/>
            <a:ext cx="9046274" cy="1816421"/>
          </a:xfrm>
        </p:spPr>
        <p:txBody>
          <a:bodyPr anchor="b"/>
          <a:lstStyle>
            <a:lvl1pPr marL="0" indent="0">
              <a:buNone/>
              <a:defRPr sz="5291" b="1"/>
            </a:lvl1pPr>
            <a:lvl2pPr marL="1007943" indent="0">
              <a:buNone/>
              <a:defRPr sz="4409" b="1"/>
            </a:lvl2pPr>
            <a:lvl3pPr marL="2015886" indent="0">
              <a:buNone/>
              <a:defRPr sz="3968" b="1"/>
            </a:lvl3pPr>
            <a:lvl4pPr marL="3023829" indent="0">
              <a:buNone/>
              <a:defRPr sz="3527" b="1"/>
            </a:lvl4pPr>
            <a:lvl5pPr marL="4031772" indent="0">
              <a:buNone/>
              <a:defRPr sz="3527" b="1"/>
            </a:lvl5pPr>
            <a:lvl6pPr marL="5039716" indent="0">
              <a:buNone/>
              <a:defRPr sz="3527" b="1"/>
            </a:lvl6pPr>
            <a:lvl7pPr marL="6047659" indent="0">
              <a:buNone/>
              <a:defRPr sz="3527" b="1"/>
            </a:lvl7pPr>
            <a:lvl8pPr marL="7055602" indent="0">
              <a:buNone/>
              <a:defRPr sz="3527" b="1"/>
            </a:lvl8pPr>
            <a:lvl9pPr marL="8063545" indent="0">
              <a:buNone/>
              <a:defRPr sz="3527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72912" y="5522763"/>
            <a:ext cx="9046274" cy="8123152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825461" y="3706342"/>
            <a:ext cx="9090826" cy="1816421"/>
          </a:xfrm>
        </p:spPr>
        <p:txBody>
          <a:bodyPr anchor="b"/>
          <a:lstStyle>
            <a:lvl1pPr marL="0" indent="0">
              <a:buNone/>
              <a:defRPr sz="5291" b="1"/>
            </a:lvl1pPr>
            <a:lvl2pPr marL="1007943" indent="0">
              <a:buNone/>
              <a:defRPr sz="4409" b="1"/>
            </a:lvl2pPr>
            <a:lvl3pPr marL="2015886" indent="0">
              <a:buNone/>
              <a:defRPr sz="3968" b="1"/>
            </a:lvl3pPr>
            <a:lvl4pPr marL="3023829" indent="0">
              <a:buNone/>
              <a:defRPr sz="3527" b="1"/>
            </a:lvl4pPr>
            <a:lvl5pPr marL="4031772" indent="0">
              <a:buNone/>
              <a:defRPr sz="3527" b="1"/>
            </a:lvl5pPr>
            <a:lvl6pPr marL="5039716" indent="0">
              <a:buNone/>
              <a:defRPr sz="3527" b="1"/>
            </a:lvl6pPr>
            <a:lvl7pPr marL="6047659" indent="0">
              <a:buNone/>
              <a:defRPr sz="3527" b="1"/>
            </a:lvl7pPr>
            <a:lvl8pPr marL="7055602" indent="0">
              <a:buNone/>
              <a:defRPr sz="3527" b="1"/>
            </a:lvl8pPr>
            <a:lvl9pPr marL="8063545" indent="0">
              <a:buNone/>
              <a:defRPr sz="3527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825461" y="5522763"/>
            <a:ext cx="9090826" cy="8123152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2D703-1117-406E-A54C-882637912C97}" type="datetimeFigureOut">
              <a:rPr kumimoji="1" lang="ja-JP" altLang="en-US" smtClean="0"/>
              <a:t>2024/8/27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CF0EF-7030-48EE-9188-A5F2644EC35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8385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2D703-1117-406E-A54C-882637912C97}" type="datetimeFigureOut">
              <a:rPr kumimoji="1" lang="ja-JP" altLang="en-US" smtClean="0"/>
              <a:t>2024/8/27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CF0EF-7030-48EE-9188-A5F2644EC35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6543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2D703-1117-406E-A54C-882637912C97}" type="datetimeFigureOut">
              <a:rPr kumimoji="1" lang="ja-JP" altLang="en-US" smtClean="0"/>
              <a:t>2024/8/27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CF0EF-7030-48EE-9188-A5F2644EC35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4333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2909" y="1007957"/>
            <a:ext cx="6896776" cy="3527848"/>
          </a:xfrm>
        </p:spPr>
        <p:txBody>
          <a:bodyPr anchor="b"/>
          <a:lstStyle>
            <a:lvl1pPr>
              <a:defRPr sz="7055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90826" y="2176910"/>
            <a:ext cx="10825460" cy="10744538"/>
          </a:xfrm>
        </p:spPr>
        <p:txBody>
          <a:bodyPr/>
          <a:lstStyle>
            <a:lvl1pPr>
              <a:defRPr sz="7055"/>
            </a:lvl1pPr>
            <a:lvl2pPr>
              <a:defRPr sz="6173"/>
            </a:lvl2pPr>
            <a:lvl3pPr>
              <a:defRPr sz="5291"/>
            </a:lvl3pPr>
            <a:lvl4pPr>
              <a:defRPr sz="4409"/>
            </a:lvl4pPr>
            <a:lvl5pPr>
              <a:defRPr sz="4409"/>
            </a:lvl5pPr>
            <a:lvl6pPr>
              <a:defRPr sz="4409"/>
            </a:lvl6pPr>
            <a:lvl7pPr>
              <a:defRPr sz="4409"/>
            </a:lvl7pPr>
            <a:lvl8pPr>
              <a:defRPr sz="4409"/>
            </a:lvl8pPr>
            <a:lvl9pPr>
              <a:defRPr sz="4409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2909" y="4535805"/>
            <a:ext cx="6896776" cy="8403140"/>
          </a:xfrm>
        </p:spPr>
        <p:txBody>
          <a:bodyPr/>
          <a:lstStyle>
            <a:lvl1pPr marL="0" indent="0">
              <a:buNone/>
              <a:defRPr sz="3527"/>
            </a:lvl1pPr>
            <a:lvl2pPr marL="1007943" indent="0">
              <a:buNone/>
              <a:defRPr sz="3086"/>
            </a:lvl2pPr>
            <a:lvl3pPr marL="2015886" indent="0">
              <a:buNone/>
              <a:defRPr sz="2646"/>
            </a:lvl3pPr>
            <a:lvl4pPr marL="3023829" indent="0">
              <a:buNone/>
              <a:defRPr sz="2205"/>
            </a:lvl4pPr>
            <a:lvl5pPr marL="4031772" indent="0">
              <a:buNone/>
              <a:defRPr sz="2205"/>
            </a:lvl5pPr>
            <a:lvl6pPr marL="5039716" indent="0">
              <a:buNone/>
              <a:defRPr sz="2205"/>
            </a:lvl6pPr>
            <a:lvl7pPr marL="6047659" indent="0">
              <a:buNone/>
              <a:defRPr sz="2205"/>
            </a:lvl7pPr>
            <a:lvl8pPr marL="7055602" indent="0">
              <a:buNone/>
              <a:defRPr sz="2205"/>
            </a:lvl8pPr>
            <a:lvl9pPr marL="8063545" indent="0">
              <a:buNone/>
              <a:defRPr sz="2205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2D703-1117-406E-A54C-882637912C97}" type="datetimeFigureOut">
              <a:rPr kumimoji="1" lang="ja-JP" altLang="en-US" smtClean="0"/>
              <a:t>2024/8/27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CF0EF-7030-48EE-9188-A5F2644EC35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7573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2909" y="1007957"/>
            <a:ext cx="6896776" cy="3527848"/>
          </a:xfrm>
        </p:spPr>
        <p:txBody>
          <a:bodyPr anchor="b"/>
          <a:lstStyle>
            <a:lvl1pPr>
              <a:defRPr sz="7055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090826" y="2176910"/>
            <a:ext cx="10825460" cy="10744538"/>
          </a:xfrm>
        </p:spPr>
        <p:txBody>
          <a:bodyPr anchor="t"/>
          <a:lstStyle>
            <a:lvl1pPr marL="0" indent="0">
              <a:buNone/>
              <a:defRPr sz="7055"/>
            </a:lvl1pPr>
            <a:lvl2pPr marL="1007943" indent="0">
              <a:buNone/>
              <a:defRPr sz="6173"/>
            </a:lvl2pPr>
            <a:lvl3pPr marL="2015886" indent="0">
              <a:buNone/>
              <a:defRPr sz="5291"/>
            </a:lvl3pPr>
            <a:lvl4pPr marL="3023829" indent="0">
              <a:buNone/>
              <a:defRPr sz="4409"/>
            </a:lvl4pPr>
            <a:lvl5pPr marL="4031772" indent="0">
              <a:buNone/>
              <a:defRPr sz="4409"/>
            </a:lvl5pPr>
            <a:lvl6pPr marL="5039716" indent="0">
              <a:buNone/>
              <a:defRPr sz="4409"/>
            </a:lvl6pPr>
            <a:lvl7pPr marL="6047659" indent="0">
              <a:buNone/>
              <a:defRPr sz="4409"/>
            </a:lvl7pPr>
            <a:lvl8pPr marL="7055602" indent="0">
              <a:buNone/>
              <a:defRPr sz="4409"/>
            </a:lvl8pPr>
            <a:lvl9pPr marL="8063545" indent="0">
              <a:buNone/>
              <a:defRPr sz="4409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2909" y="4535805"/>
            <a:ext cx="6896776" cy="8403140"/>
          </a:xfrm>
        </p:spPr>
        <p:txBody>
          <a:bodyPr/>
          <a:lstStyle>
            <a:lvl1pPr marL="0" indent="0">
              <a:buNone/>
              <a:defRPr sz="3527"/>
            </a:lvl1pPr>
            <a:lvl2pPr marL="1007943" indent="0">
              <a:buNone/>
              <a:defRPr sz="3086"/>
            </a:lvl2pPr>
            <a:lvl3pPr marL="2015886" indent="0">
              <a:buNone/>
              <a:defRPr sz="2646"/>
            </a:lvl3pPr>
            <a:lvl4pPr marL="3023829" indent="0">
              <a:buNone/>
              <a:defRPr sz="2205"/>
            </a:lvl4pPr>
            <a:lvl5pPr marL="4031772" indent="0">
              <a:buNone/>
              <a:defRPr sz="2205"/>
            </a:lvl5pPr>
            <a:lvl6pPr marL="5039716" indent="0">
              <a:buNone/>
              <a:defRPr sz="2205"/>
            </a:lvl6pPr>
            <a:lvl7pPr marL="6047659" indent="0">
              <a:buNone/>
              <a:defRPr sz="2205"/>
            </a:lvl7pPr>
            <a:lvl8pPr marL="7055602" indent="0">
              <a:buNone/>
              <a:defRPr sz="2205"/>
            </a:lvl8pPr>
            <a:lvl9pPr marL="8063545" indent="0">
              <a:buNone/>
              <a:defRPr sz="2205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2D703-1117-406E-A54C-882637912C97}" type="datetimeFigureOut">
              <a:rPr kumimoji="1" lang="ja-JP" altLang="en-US" smtClean="0"/>
              <a:t>2024/8/27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CF0EF-7030-48EE-9188-A5F2644EC35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0246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 l="8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70124" y="804969"/>
            <a:ext cx="18443377" cy="29223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0124" y="4024827"/>
            <a:ext cx="18443377" cy="95930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70124" y="14013401"/>
            <a:ext cx="4811316" cy="8049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646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9B2D703-1117-406E-A54C-882637912C97}" type="datetimeFigureOut">
              <a:rPr kumimoji="1" lang="ja-JP" altLang="en-US" smtClean="0"/>
              <a:t>2024/8/27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083326" y="14013401"/>
            <a:ext cx="7216973" cy="8049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646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102185" y="14013401"/>
            <a:ext cx="4811316" cy="8049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646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7DCF0EF-7030-48EE-9188-A5F2644EC35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3380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2015886" rtl="0" eaLnBrk="1" latinLnBrk="0" hangingPunct="1">
        <a:lnSpc>
          <a:spcPct val="90000"/>
        </a:lnSpc>
        <a:spcBef>
          <a:spcPct val="0"/>
        </a:spcBef>
        <a:buNone/>
        <a:defRPr kumimoji="1" sz="9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03972" indent="-503972" algn="l" defTabSz="2015886" rtl="0" eaLnBrk="1" latinLnBrk="0" hangingPunct="1">
        <a:lnSpc>
          <a:spcPct val="90000"/>
        </a:lnSpc>
        <a:spcBef>
          <a:spcPts val="2205"/>
        </a:spcBef>
        <a:buFont typeface="Arial" panose="020B0604020202020204" pitchFamily="34" charset="0"/>
        <a:buChar char="•"/>
        <a:defRPr kumimoji="1" sz="6173" kern="1200">
          <a:solidFill>
            <a:schemeClr val="tx1"/>
          </a:solidFill>
          <a:latin typeface="+mn-lt"/>
          <a:ea typeface="+mn-ea"/>
          <a:cs typeface="+mn-cs"/>
        </a:defRPr>
      </a:lvl1pPr>
      <a:lvl2pPr marL="1511915" indent="-503972" algn="l" defTabSz="2015886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kumimoji="1" sz="5291" kern="1200">
          <a:solidFill>
            <a:schemeClr val="tx1"/>
          </a:solidFill>
          <a:latin typeface="+mn-lt"/>
          <a:ea typeface="+mn-ea"/>
          <a:cs typeface="+mn-cs"/>
        </a:defRPr>
      </a:lvl2pPr>
      <a:lvl3pPr marL="2519858" indent="-503972" algn="l" defTabSz="2015886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kumimoji="1" sz="4409" kern="1200">
          <a:solidFill>
            <a:schemeClr val="tx1"/>
          </a:solidFill>
          <a:latin typeface="+mn-lt"/>
          <a:ea typeface="+mn-ea"/>
          <a:cs typeface="+mn-cs"/>
        </a:defRPr>
      </a:lvl3pPr>
      <a:lvl4pPr marL="3527801" indent="-503972" algn="l" defTabSz="2015886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kumimoji="1" sz="3968" kern="1200">
          <a:solidFill>
            <a:schemeClr val="tx1"/>
          </a:solidFill>
          <a:latin typeface="+mn-lt"/>
          <a:ea typeface="+mn-ea"/>
          <a:cs typeface="+mn-cs"/>
        </a:defRPr>
      </a:lvl4pPr>
      <a:lvl5pPr marL="4535744" indent="-503972" algn="l" defTabSz="2015886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kumimoji="1" sz="3968" kern="1200">
          <a:solidFill>
            <a:schemeClr val="tx1"/>
          </a:solidFill>
          <a:latin typeface="+mn-lt"/>
          <a:ea typeface="+mn-ea"/>
          <a:cs typeface="+mn-cs"/>
        </a:defRPr>
      </a:lvl5pPr>
      <a:lvl6pPr marL="5543687" indent="-503972" algn="l" defTabSz="2015886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kumimoji="1" sz="3968" kern="1200">
          <a:solidFill>
            <a:schemeClr val="tx1"/>
          </a:solidFill>
          <a:latin typeface="+mn-lt"/>
          <a:ea typeface="+mn-ea"/>
          <a:cs typeface="+mn-cs"/>
        </a:defRPr>
      </a:lvl6pPr>
      <a:lvl7pPr marL="6551630" indent="-503972" algn="l" defTabSz="2015886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kumimoji="1" sz="3968" kern="1200">
          <a:solidFill>
            <a:schemeClr val="tx1"/>
          </a:solidFill>
          <a:latin typeface="+mn-lt"/>
          <a:ea typeface="+mn-ea"/>
          <a:cs typeface="+mn-cs"/>
        </a:defRPr>
      </a:lvl7pPr>
      <a:lvl8pPr marL="7559573" indent="-503972" algn="l" defTabSz="2015886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kumimoji="1" sz="3968" kern="1200">
          <a:solidFill>
            <a:schemeClr val="tx1"/>
          </a:solidFill>
          <a:latin typeface="+mn-lt"/>
          <a:ea typeface="+mn-ea"/>
          <a:cs typeface="+mn-cs"/>
        </a:defRPr>
      </a:lvl8pPr>
      <a:lvl9pPr marL="8567517" indent="-503972" algn="l" defTabSz="2015886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kumimoji="1" sz="396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015886" rtl="0" eaLnBrk="1" latinLnBrk="0" hangingPunct="1">
        <a:defRPr kumimoji="1" sz="3968" kern="1200">
          <a:solidFill>
            <a:schemeClr val="tx1"/>
          </a:solidFill>
          <a:latin typeface="+mn-lt"/>
          <a:ea typeface="+mn-ea"/>
          <a:cs typeface="+mn-cs"/>
        </a:defRPr>
      </a:lvl1pPr>
      <a:lvl2pPr marL="1007943" algn="l" defTabSz="2015886" rtl="0" eaLnBrk="1" latinLnBrk="0" hangingPunct="1">
        <a:defRPr kumimoji="1" sz="3968" kern="1200">
          <a:solidFill>
            <a:schemeClr val="tx1"/>
          </a:solidFill>
          <a:latin typeface="+mn-lt"/>
          <a:ea typeface="+mn-ea"/>
          <a:cs typeface="+mn-cs"/>
        </a:defRPr>
      </a:lvl2pPr>
      <a:lvl3pPr marL="2015886" algn="l" defTabSz="2015886" rtl="0" eaLnBrk="1" latinLnBrk="0" hangingPunct="1">
        <a:defRPr kumimoji="1" sz="3968" kern="1200">
          <a:solidFill>
            <a:schemeClr val="tx1"/>
          </a:solidFill>
          <a:latin typeface="+mn-lt"/>
          <a:ea typeface="+mn-ea"/>
          <a:cs typeface="+mn-cs"/>
        </a:defRPr>
      </a:lvl3pPr>
      <a:lvl4pPr marL="3023829" algn="l" defTabSz="2015886" rtl="0" eaLnBrk="1" latinLnBrk="0" hangingPunct="1">
        <a:defRPr kumimoji="1" sz="3968" kern="1200">
          <a:solidFill>
            <a:schemeClr val="tx1"/>
          </a:solidFill>
          <a:latin typeface="+mn-lt"/>
          <a:ea typeface="+mn-ea"/>
          <a:cs typeface="+mn-cs"/>
        </a:defRPr>
      </a:lvl4pPr>
      <a:lvl5pPr marL="4031772" algn="l" defTabSz="2015886" rtl="0" eaLnBrk="1" latinLnBrk="0" hangingPunct="1">
        <a:defRPr kumimoji="1" sz="3968" kern="1200">
          <a:solidFill>
            <a:schemeClr val="tx1"/>
          </a:solidFill>
          <a:latin typeface="+mn-lt"/>
          <a:ea typeface="+mn-ea"/>
          <a:cs typeface="+mn-cs"/>
        </a:defRPr>
      </a:lvl5pPr>
      <a:lvl6pPr marL="5039716" algn="l" defTabSz="2015886" rtl="0" eaLnBrk="1" latinLnBrk="0" hangingPunct="1">
        <a:defRPr kumimoji="1" sz="3968" kern="1200">
          <a:solidFill>
            <a:schemeClr val="tx1"/>
          </a:solidFill>
          <a:latin typeface="+mn-lt"/>
          <a:ea typeface="+mn-ea"/>
          <a:cs typeface="+mn-cs"/>
        </a:defRPr>
      </a:lvl6pPr>
      <a:lvl7pPr marL="6047659" algn="l" defTabSz="2015886" rtl="0" eaLnBrk="1" latinLnBrk="0" hangingPunct="1">
        <a:defRPr kumimoji="1" sz="3968" kern="1200">
          <a:solidFill>
            <a:schemeClr val="tx1"/>
          </a:solidFill>
          <a:latin typeface="+mn-lt"/>
          <a:ea typeface="+mn-ea"/>
          <a:cs typeface="+mn-cs"/>
        </a:defRPr>
      </a:lvl7pPr>
      <a:lvl8pPr marL="7055602" algn="l" defTabSz="2015886" rtl="0" eaLnBrk="1" latinLnBrk="0" hangingPunct="1">
        <a:defRPr kumimoji="1" sz="3968" kern="1200">
          <a:solidFill>
            <a:schemeClr val="tx1"/>
          </a:solidFill>
          <a:latin typeface="+mn-lt"/>
          <a:ea typeface="+mn-ea"/>
          <a:cs typeface="+mn-cs"/>
        </a:defRPr>
      </a:lvl8pPr>
      <a:lvl9pPr marL="8063545" algn="l" defTabSz="2015886" rtl="0" eaLnBrk="1" latinLnBrk="0" hangingPunct="1">
        <a:defRPr kumimoji="1" sz="396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A48949C-3856-07B3-D80D-993D555E4D86}"/>
              </a:ext>
            </a:extLst>
          </p:cNvPr>
          <p:cNvSpPr txBox="1">
            <a:spLocks/>
          </p:cNvSpPr>
          <p:nvPr/>
        </p:nvSpPr>
        <p:spPr>
          <a:xfrm>
            <a:off x="496755" y="309067"/>
            <a:ext cx="8996284" cy="769441"/>
          </a:xfrm>
          <a:prstGeom prst="rect">
            <a:avLst/>
          </a:prstGeom>
          <a:solidFill>
            <a:srgbClr val="0000FF"/>
          </a:solidFill>
        </p:spPr>
        <p:txBody>
          <a:bodyPr wrap="square" rtlCol="0" anchor="ctr">
            <a:spAutoFit/>
          </a:bodyPr>
          <a:lstStyle/>
          <a:p>
            <a:r>
              <a:rPr kumimoji="1" lang="ja-JP" altLang="en-US" sz="4400" b="1" dirty="0">
                <a:solidFill>
                  <a:schemeClr val="bg1"/>
                </a:solidFill>
              </a:rPr>
              <a:t>  荒川流域一斉水質調査マップ</a:t>
            </a:r>
            <a:r>
              <a:rPr kumimoji="1" lang="en-US" altLang="ja-JP" sz="4400" b="1" dirty="0">
                <a:solidFill>
                  <a:schemeClr val="bg1"/>
                </a:solidFill>
              </a:rPr>
              <a:t>2024</a:t>
            </a:r>
            <a:endParaRPr kumimoji="1" lang="ja-JP" altLang="en-US" sz="4400" b="1" dirty="0">
              <a:solidFill>
                <a:schemeClr val="bg1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8E14643-A208-EF7D-5621-3D7D4CD35CBC}"/>
              </a:ext>
            </a:extLst>
          </p:cNvPr>
          <p:cNvSpPr txBox="1"/>
          <p:nvPr/>
        </p:nvSpPr>
        <p:spPr>
          <a:xfrm>
            <a:off x="1496222" y="1163595"/>
            <a:ext cx="5156989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kumimoji="1" lang="ja-JP" altLang="en-US" sz="24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調査日 </a:t>
            </a:r>
            <a:r>
              <a:rPr kumimoji="1" lang="en-US" altLang="ja-JP" sz="24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2024</a:t>
            </a:r>
            <a:r>
              <a:rPr kumimoji="1" lang="ja-JP" altLang="en-US" sz="24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年６月２日（日）</a:t>
            </a:r>
            <a:endParaRPr kumimoji="1" lang="en-US" altLang="ja-JP" sz="2400" dirty="0">
              <a:latin typeface="ＭＳ Ｐ明朝" panose="02020600040205080304" pitchFamily="18" charset="-128"/>
              <a:ea typeface="ＭＳ Ｐ明朝" panose="02020600040205080304" pitchFamily="18" charset="-128"/>
            </a:endParaRPr>
          </a:p>
          <a:p>
            <a:pPr>
              <a:spcAft>
                <a:spcPts val="600"/>
              </a:spcAft>
            </a:pPr>
            <a:r>
              <a:rPr kumimoji="1" lang="ja-JP" altLang="en-US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主催　特定非営利活動法人　荒川流域ネットワーク</a:t>
            </a:r>
            <a:endParaRPr kumimoji="1" lang="en-US" altLang="ja-JP" dirty="0">
              <a:latin typeface="ＭＳ Ｐ明朝" panose="02020600040205080304" pitchFamily="18" charset="-128"/>
              <a:ea typeface="ＭＳ Ｐ明朝" panose="02020600040205080304" pitchFamily="18" charset="-128"/>
            </a:endParaRPr>
          </a:p>
          <a:p>
            <a:pPr>
              <a:spcAft>
                <a:spcPts val="600"/>
              </a:spcAft>
            </a:pPr>
            <a:r>
              <a:rPr kumimoji="1" lang="ja-JP" altLang="en-US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参加団体　</a:t>
            </a:r>
            <a:r>
              <a:rPr kumimoji="1" lang="en-US" altLang="ja-JP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25</a:t>
            </a:r>
            <a:r>
              <a:rPr kumimoji="1" lang="ja-JP" altLang="en-US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団体、</a:t>
            </a:r>
            <a:r>
              <a:rPr kumimoji="1" lang="en-US" altLang="ja-JP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2</a:t>
            </a:r>
            <a:r>
              <a:rPr kumimoji="1" lang="ja-JP" altLang="en-US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大学、</a:t>
            </a:r>
            <a:r>
              <a:rPr kumimoji="1" lang="en-US" altLang="ja-JP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2</a:t>
            </a:r>
            <a:r>
              <a:rPr kumimoji="1" lang="ja-JP" altLang="en-US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個人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20A8A86-BC0F-1877-1A00-C76B96B433BD}"/>
              </a:ext>
            </a:extLst>
          </p:cNvPr>
          <p:cNvSpPr txBox="1">
            <a:spLocks/>
          </p:cNvSpPr>
          <p:nvPr/>
        </p:nvSpPr>
        <p:spPr>
          <a:xfrm>
            <a:off x="468518" y="2546750"/>
            <a:ext cx="1595331" cy="4308872"/>
          </a:xfrm>
          <a:prstGeom prst="rect">
            <a:avLst/>
          </a:prstGeom>
          <a:solidFill>
            <a:srgbClr val="CCECFF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  <a:tabLst>
                <a:tab pos="0" algn="l"/>
                <a:tab pos="357188" algn="l"/>
              </a:tabLst>
            </a:pPr>
            <a:r>
              <a:rPr lang="en-US" altLang="ja-JP" sz="14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	Ar: 	</a:t>
            </a:r>
            <a:r>
              <a:rPr lang="ja-JP" altLang="en-US" sz="14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荒川本川</a:t>
            </a:r>
          </a:p>
          <a:p>
            <a:pPr>
              <a:spcBef>
                <a:spcPts val="200"/>
              </a:spcBef>
              <a:spcAft>
                <a:spcPts val="200"/>
              </a:spcAft>
              <a:tabLst>
                <a:tab pos="0" algn="l"/>
                <a:tab pos="357188" algn="l"/>
              </a:tabLst>
            </a:pPr>
            <a:r>
              <a:rPr lang="en-US" altLang="ja-JP" sz="14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	Os: 	</a:t>
            </a:r>
            <a:r>
              <a:rPr lang="ja-JP" altLang="en-US" sz="14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大里用水</a:t>
            </a:r>
          </a:p>
          <a:p>
            <a:pPr>
              <a:spcBef>
                <a:spcPts val="200"/>
              </a:spcBef>
              <a:spcAft>
                <a:spcPts val="200"/>
              </a:spcAft>
              <a:tabLst>
                <a:tab pos="0" algn="l"/>
                <a:tab pos="357188" algn="l"/>
              </a:tabLst>
            </a:pPr>
            <a:r>
              <a:rPr lang="en-US" altLang="ja-JP" sz="14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	Wy: 	</a:t>
            </a:r>
            <a:r>
              <a:rPr lang="ja-JP" altLang="en-US" sz="14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和田吉野川</a:t>
            </a:r>
          </a:p>
          <a:p>
            <a:pPr>
              <a:spcBef>
                <a:spcPts val="200"/>
              </a:spcBef>
              <a:spcAft>
                <a:spcPts val="200"/>
              </a:spcAft>
              <a:tabLst>
                <a:tab pos="0" algn="l"/>
                <a:tab pos="357188" algn="l"/>
              </a:tabLst>
            </a:pPr>
            <a:r>
              <a:rPr lang="en-US" altLang="ja-JP" sz="14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	Ho: 	</a:t>
            </a:r>
            <a:r>
              <a:rPr lang="ja-JP" altLang="en-US" sz="14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星川・忍川</a:t>
            </a:r>
          </a:p>
          <a:p>
            <a:pPr>
              <a:spcBef>
                <a:spcPts val="200"/>
              </a:spcBef>
              <a:spcAft>
                <a:spcPts val="200"/>
              </a:spcAft>
              <a:tabLst>
                <a:tab pos="0" algn="l"/>
                <a:tab pos="357188" algn="l"/>
              </a:tabLst>
            </a:pPr>
            <a:r>
              <a:rPr lang="en-US" altLang="ja-JP" sz="14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	Kk: 	</a:t>
            </a:r>
            <a:r>
              <a:rPr lang="ja-JP" altLang="en-US" sz="14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鴨川・鴻沼川</a:t>
            </a:r>
          </a:p>
          <a:p>
            <a:pPr>
              <a:spcBef>
                <a:spcPts val="200"/>
              </a:spcBef>
              <a:spcAft>
                <a:spcPts val="200"/>
              </a:spcAft>
              <a:tabLst>
                <a:tab pos="0" algn="l"/>
                <a:tab pos="357188" algn="l"/>
              </a:tabLst>
            </a:pPr>
            <a:r>
              <a:rPr lang="en-US" altLang="ja-JP" sz="14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	Ma: 	</a:t>
            </a:r>
            <a:r>
              <a:rPr lang="ja-JP" altLang="en-US" sz="14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元荒川</a:t>
            </a:r>
          </a:p>
          <a:p>
            <a:pPr>
              <a:spcBef>
                <a:spcPts val="200"/>
              </a:spcBef>
              <a:spcAft>
                <a:spcPts val="200"/>
              </a:spcAft>
              <a:tabLst>
                <a:tab pos="0" algn="l"/>
                <a:tab pos="357188" algn="l"/>
              </a:tabLst>
            </a:pPr>
            <a:r>
              <a:rPr lang="en-US" altLang="ja-JP" sz="14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	Tn: 	</a:t>
            </a:r>
            <a:r>
              <a:rPr lang="ja-JP" altLang="en-US" sz="14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利根川流域</a:t>
            </a:r>
          </a:p>
          <a:p>
            <a:pPr>
              <a:spcBef>
                <a:spcPts val="200"/>
              </a:spcBef>
              <a:spcAft>
                <a:spcPts val="200"/>
              </a:spcAft>
              <a:tabLst>
                <a:tab pos="0" algn="l"/>
                <a:tab pos="357188" algn="l"/>
              </a:tabLst>
            </a:pPr>
            <a:r>
              <a:rPr lang="en-US" altLang="ja-JP" sz="14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	In: 	</a:t>
            </a:r>
            <a:r>
              <a:rPr lang="ja-JP" altLang="en-US" sz="14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市野川</a:t>
            </a:r>
          </a:p>
          <a:p>
            <a:pPr>
              <a:spcBef>
                <a:spcPts val="200"/>
              </a:spcBef>
              <a:spcAft>
                <a:spcPts val="200"/>
              </a:spcAft>
              <a:tabLst>
                <a:tab pos="0" algn="l"/>
                <a:tab pos="357188" algn="l"/>
              </a:tabLst>
            </a:pPr>
            <a:r>
              <a:rPr lang="en-US" altLang="ja-JP" sz="14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	Tt: 	</a:t>
            </a:r>
            <a:r>
              <a:rPr lang="ja-JP" altLang="en-US" sz="14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都幾川・槻川</a:t>
            </a:r>
          </a:p>
          <a:p>
            <a:pPr>
              <a:spcBef>
                <a:spcPts val="200"/>
              </a:spcBef>
              <a:spcAft>
                <a:spcPts val="200"/>
              </a:spcAft>
              <a:tabLst>
                <a:tab pos="0" algn="l"/>
                <a:tab pos="357188" algn="l"/>
              </a:tabLst>
            </a:pPr>
            <a:r>
              <a:rPr lang="en-US" altLang="ja-JP" sz="14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	Km: 	</a:t>
            </a:r>
            <a:r>
              <a:rPr lang="ja-JP" altLang="en-US" sz="14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高麗川</a:t>
            </a:r>
          </a:p>
          <a:p>
            <a:pPr>
              <a:spcBef>
                <a:spcPts val="200"/>
              </a:spcBef>
              <a:spcAft>
                <a:spcPts val="200"/>
              </a:spcAft>
              <a:tabLst>
                <a:tab pos="0" algn="l"/>
                <a:tab pos="357188" algn="l"/>
              </a:tabLst>
            </a:pPr>
            <a:r>
              <a:rPr lang="en-US" altLang="ja-JP" sz="14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	Oh: 	</a:t>
            </a:r>
            <a:r>
              <a:rPr lang="ja-JP" altLang="en-US" sz="14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越辺川</a:t>
            </a:r>
          </a:p>
          <a:p>
            <a:pPr>
              <a:spcBef>
                <a:spcPts val="200"/>
              </a:spcBef>
              <a:spcAft>
                <a:spcPts val="200"/>
              </a:spcAft>
              <a:tabLst>
                <a:tab pos="0" algn="l"/>
                <a:tab pos="357188" algn="l"/>
              </a:tabLst>
            </a:pPr>
            <a:r>
              <a:rPr lang="en-US" altLang="ja-JP" sz="14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	Im: 	</a:t>
            </a:r>
            <a:r>
              <a:rPr lang="ja-JP" altLang="en-US" sz="14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飯盛川</a:t>
            </a:r>
          </a:p>
          <a:p>
            <a:pPr>
              <a:spcBef>
                <a:spcPts val="200"/>
              </a:spcBef>
              <a:spcAft>
                <a:spcPts val="200"/>
              </a:spcAft>
              <a:tabLst>
                <a:tab pos="0" algn="l"/>
                <a:tab pos="357188" algn="l"/>
              </a:tabLst>
            </a:pPr>
            <a:r>
              <a:rPr lang="en-US" altLang="ja-JP" sz="14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	Oy: 	</a:t>
            </a:r>
            <a:r>
              <a:rPr lang="ja-JP" altLang="en-US" sz="14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大谷川</a:t>
            </a:r>
          </a:p>
          <a:p>
            <a:pPr>
              <a:spcBef>
                <a:spcPts val="200"/>
              </a:spcBef>
              <a:spcAft>
                <a:spcPts val="200"/>
              </a:spcAft>
              <a:tabLst>
                <a:tab pos="0" algn="l"/>
                <a:tab pos="357188" algn="l"/>
              </a:tabLst>
            </a:pPr>
            <a:r>
              <a:rPr lang="en-US" altLang="ja-JP" sz="14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	Ka: 	</a:t>
            </a:r>
            <a:r>
              <a:rPr lang="ja-JP" altLang="en-US" sz="14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小畔川</a:t>
            </a:r>
          </a:p>
          <a:p>
            <a:pPr>
              <a:spcBef>
                <a:spcPts val="200"/>
              </a:spcBef>
              <a:spcAft>
                <a:spcPts val="200"/>
              </a:spcAft>
              <a:tabLst>
                <a:tab pos="0" algn="l"/>
                <a:tab pos="357188" algn="l"/>
              </a:tabLst>
            </a:pPr>
            <a:r>
              <a:rPr lang="en-US" altLang="ja-JP" sz="14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	Ir: 	</a:t>
            </a:r>
            <a:r>
              <a:rPr lang="ja-JP" altLang="en-US" sz="14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入間川</a:t>
            </a:r>
          </a:p>
          <a:p>
            <a:pPr>
              <a:spcBef>
                <a:spcPts val="200"/>
              </a:spcBef>
              <a:spcAft>
                <a:spcPts val="200"/>
              </a:spcAft>
              <a:tabLst>
                <a:tab pos="0" algn="l"/>
                <a:tab pos="357188" algn="l"/>
              </a:tabLst>
            </a:pPr>
            <a:r>
              <a:rPr lang="en-US" altLang="ja-JP" sz="14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	Te: 	</a:t>
            </a:r>
            <a:r>
              <a:rPr lang="ja-JP" altLang="en-US" sz="14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藤右衛門川</a:t>
            </a:r>
            <a:endParaRPr kumimoji="1" lang="ja-JP" altLang="en-US" sz="1400" dirty="0">
              <a:latin typeface="ＭＳ Ｐ明朝" panose="02020600040205080304" pitchFamily="18" charset="-128"/>
              <a:ea typeface="ＭＳ Ｐ明朝" panose="02020600040205080304" pitchFamily="18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2E81B37-084C-9D55-E39A-0C31A6E22EB6}"/>
              </a:ext>
            </a:extLst>
          </p:cNvPr>
          <p:cNvSpPr txBox="1">
            <a:spLocks/>
          </p:cNvSpPr>
          <p:nvPr/>
        </p:nvSpPr>
        <p:spPr>
          <a:xfrm>
            <a:off x="2565534" y="5274125"/>
            <a:ext cx="298115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ja-JP" altLang="en-US" sz="12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かわらぶ飯能の皆さんによる成木川・入間川</a:t>
            </a:r>
            <a:endParaRPr lang="en-US" altLang="ja-JP" sz="1200" dirty="0">
              <a:latin typeface="ＭＳ Ｐ明朝" panose="02020600040205080304" pitchFamily="18" charset="-128"/>
              <a:ea typeface="ＭＳ Ｐ明朝" panose="02020600040205080304" pitchFamily="18" charset="-128"/>
            </a:endParaRPr>
          </a:p>
          <a:p>
            <a:pPr algn="l"/>
            <a:r>
              <a:rPr lang="ja-JP" altLang="en-US" sz="12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合流点の河原での水質調査 </a:t>
            </a:r>
            <a:r>
              <a:rPr lang="en-US" altLang="ja-JP" sz="12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(6/8)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EBE0BDA6-5B36-78C5-56ED-3A3B6002E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3829" y="388303"/>
            <a:ext cx="1708248" cy="1337896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E04D135-FB27-2667-50E0-A49E9AA2A393}"/>
              </a:ext>
            </a:extLst>
          </p:cNvPr>
          <p:cNvSpPr txBox="1">
            <a:spLocks/>
          </p:cNvSpPr>
          <p:nvPr/>
        </p:nvSpPr>
        <p:spPr>
          <a:xfrm>
            <a:off x="3821035" y="14176710"/>
            <a:ext cx="5523130" cy="830997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   COD</a:t>
            </a:r>
            <a:r>
              <a:rPr lang="ja-JP" altLang="en-US" sz="12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とは、水のよごれの原因となる物質</a:t>
            </a:r>
            <a:r>
              <a:rPr lang="en-US" altLang="ja-JP" sz="12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(</a:t>
            </a:r>
            <a:r>
              <a:rPr lang="ja-JP" altLang="en-US" sz="12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主として有機物</a:t>
            </a:r>
            <a:r>
              <a:rPr lang="en-US" altLang="ja-JP" sz="12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)</a:t>
            </a:r>
            <a:r>
              <a:rPr lang="ja-JP" altLang="en-US" sz="12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に酸化剤</a:t>
            </a:r>
            <a:r>
              <a:rPr lang="en-US" altLang="ja-JP" sz="12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(</a:t>
            </a:r>
            <a:r>
              <a:rPr lang="ja-JP" altLang="en-US" sz="12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過マンガン酸カリウムなど</a:t>
            </a:r>
            <a:r>
              <a:rPr lang="en-US" altLang="ja-JP" sz="12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)</a:t>
            </a:r>
            <a:r>
              <a:rPr lang="ja-JP" altLang="en-US" sz="12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を加え、一定の条件で反応させたときに消費される酸化剤の量を求め、それに対応する酸素の量に換算したものです。</a:t>
            </a:r>
          </a:p>
          <a:p>
            <a:r>
              <a:rPr lang="en-US" altLang="ja-JP" sz="12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   COD</a:t>
            </a:r>
            <a:r>
              <a:rPr lang="ja-JP" altLang="en-US" sz="12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値が大きいほど有機物が多く含まれていることになります。</a:t>
            </a:r>
            <a:endParaRPr kumimoji="1" lang="ja-JP" altLang="en-US" sz="1200" dirty="0">
              <a:latin typeface="ＭＳ Ｐ明朝" panose="02020600040205080304" pitchFamily="18" charset="-128"/>
              <a:ea typeface="ＭＳ Ｐ明朝" panose="02020600040205080304" pitchFamily="18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309546D6-34B6-2ABA-71DF-5CBC937D0482}"/>
              </a:ext>
            </a:extLst>
          </p:cNvPr>
          <p:cNvSpPr txBox="1">
            <a:spLocks/>
          </p:cNvSpPr>
          <p:nvPr/>
        </p:nvSpPr>
        <p:spPr>
          <a:xfrm>
            <a:off x="12255682" y="14208976"/>
            <a:ext cx="2796208" cy="646331"/>
          </a:xfrm>
          <a:prstGeom prst="rect">
            <a:avLst/>
          </a:prstGeom>
          <a:solidFill>
            <a:srgbClr val="FFFFCC"/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altLang="ja-JP" sz="12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※</a:t>
            </a:r>
            <a:r>
              <a:rPr lang="ja-JP" altLang="en-US" sz="12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「荒川流域一斉水質調査マップ</a:t>
            </a:r>
            <a:r>
              <a:rPr lang="en-US" altLang="ja-JP" sz="12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2024</a:t>
            </a:r>
            <a:r>
              <a:rPr lang="ja-JP" altLang="en-US" sz="12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」</a:t>
            </a:r>
          </a:p>
          <a:p>
            <a:pPr algn="l"/>
            <a:r>
              <a:rPr lang="ja-JP" altLang="en-US" sz="12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は武州・入間川プロジェクトの活動助成</a:t>
            </a:r>
          </a:p>
          <a:p>
            <a:pPr algn="l"/>
            <a:r>
              <a:rPr lang="ja-JP" altLang="en-US" sz="12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を受けて作成しています。</a:t>
            </a:r>
            <a:endParaRPr kumimoji="1" lang="ja-JP" altLang="en-US" sz="1200" dirty="0">
              <a:latin typeface="ＭＳ Ｐ明朝" panose="02020600040205080304" pitchFamily="18" charset="-128"/>
              <a:ea typeface="ＭＳ Ｐ明朝" panose="02020600040205080304" pitchFamily="18" charset="-128"/>
            </a:endParaRPr>
          </a:p>
        </p:txBody>
      </p:sp>
      <p:sp>
        <p:nvSpPr>
          <p:cNvPr id="24" name="矢印: 右 23">
            <a:extLst>
              <a:ext uri="{FF2B5EF4-FFF2-40B4-BE49-F238E27FC236}">
                <a16:creationId xmlns:a16="http://schemas.microsoft.com/office/drawing/2014/main" id="{A2086D2D-2777-B947-CA74-A97B5AFEAB0E}"/>
              </a:ext>
            </a:extLst>
          </p:cNvPr>
          <p:cNvSpPr/>
          <p:nvPr/>
        </p:nvSpPr>
        <p:spPr>
          <a:xfrm rot="10800000">
            <a:off x="8284499" y="7541834"/>
            <a:ext cx="1395452" cy="276215"/>
          </a:xfrm>
          <a:prstGeom prst="rightArrow">
            <a:avLst/>
          </a:prstGeom>
          <a:noFill/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矢印: 右 24">
            <a:extLst>
              <a:ext uri="{FF2B5EF4-FFF2-40B4-BE49-F238E27FC236}">
                <a16:creationId xmlns:a16="http://schemas.microsoft.com/office/drawing/2014/main" id="{B7B6EAFE-A357-EAB0-11AA-8CF48BAE9994}"/>
              </a:ext>
            </a:extLst>
          </p:cNvPr>
          <p:cNvSpPr/>
          <p:nvPr/>
        </p:nvSpPr>
        <p:spPr>
          <a:xfrm rot="11231990">
            <a:off x="10705636" y="9390070"/>
            <a:ext cx="884115" cy="276215"/>
          </a:xfrm>
          <a:prstGeom prst="rightArrow">
            <a:avLst/>
          </a:prstGeom>
          <a:noFill/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矢印: 右 25">
            <a:extLst>
              <a:ext uri="{FF2B5EF4-FFF2-40B4-BE49-F238E27FC236}">
                <a16:creationId xmlns:a16="http://schemas.microsoft.com/office/drawing/2014/main" id="{9BEBB1F8-1869-D633-FDA0-A60D2ABE0279}"/>
              </a:ext>
            </a:extLst>
          </p:cNvPr>
          <p:cNvSpPr/>
          <p:nvPr/>
        </p:nvSpPr>
        <p:spPr>
          <a:xfrm rot="3039690">
            <a:off x="10824225" y="7541835"/>
            <a:ext cx="823229" cy="276215"/>
          </a:xfrm>
          <a:prstGeom prst="rightArrow">
            <a:avLst/>
          </a:prstGeom>
          <a:noFill/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矢印: 右 26">
            <a:extLst>
              <a:ext uri="{FF2B5EF4-FFF2-40B4-BE49-F238E27FC236}">
                <a16:creationId xmlns:a16="http://schemas.microsoft.com/office/drawing/2014/main" id="{24FED957-4050-B078-118B-C1F1EB313EF8}"/>
              </a:ext>
            </a:extLst>
          </p:cNvPr>
          <p:cNvSpPr/>
          <p:nvPr/>
        </p:nvSpPr>
        <p:spPr>
          <a:xfrm rot="20398427">
            <a:off x="14973551" y="4563078"/>
            <a:ext cx="938012" cy="276215"/>
          </a:xfrm>
          <a:prstGeom prst="rightArrow">
            <a:avLst/>
          </a:prstGeom>
          <a:noFill/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矢印: 右 27">
            <a:extLst>
              <a:ext uri="{FF2B5EF4-FFF2-40B4-BE49-F238E27FC236}">
                <a16:creationId xmlns:a16="http://schemas.microsoft.com/office/drawing/2014/main" id="{9FA56CE2-B07E-1710-3522-1FAD4876D6BE}"/>
              </a:ext>
            </a:extLst>
          </p:cNvPr>
          <p:cNvSpPr/>
          <p:nvPr/>
        </p:nvSpPr>
        <p:spPr>
          <a:xfrm rot="9297130">
            <a:off x="16884620" y="13152624"/>
            <a:ext cx="1614562" cy="276215"/>
          </a:xfrm>
          <a:prstGeom prst="rightArrow">
            <a:avLst/>
          </a:prstGeom>
          <a:noFill/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916DFED-83AC-1850-B545-160CD5F3E8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6042" y="2537226"/>
            <a:ext cx="3597343" cy="2698007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A6FFC54F-450E-6795-71DB-55DBA73B9D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6830" y="12950675"/>
            <a:ext cx="5284864" cy="1214496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56B9B76F-CDD2-23A6-3E4E-69BDE02519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673" y="12021074"/>
            <a:ext cx="3537987" cy="294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7090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テーマ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238</TotalTime>
  <Words>261</Words>
  <Application>Microsoft Office PowerPoint</Application>
  <PresentationFormat>ユーザー設定</PresentationFormat>
  <Paragraphs>27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6" baseType="lpstr">
      <vt:lpstr>ＭＳ Ｐ明朝</vt:lpstr>
      <vt:lpstr>Aptos</vt:lpstr>
      <vt:lpstr>Aptos Display</vt:lpstr>
      <vt:lpstr>Arial</vt:lpstr>
      <vt:lpstr>Office テーマ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英人 佐藤</dc:creator>
  <cp:lastModifiedBy>英人 佐藤</cp:lastModifiedBy>
  <cp:revision>25</cp:revision>
  <cp:lastPrinted>2024-08-21T22:41:40Z</cp:lastPrinted>
  <dcterms:created xsi:type="dcterms:W3CDTF">2024-08-19T13:13:52Z</dcterms:created>
  <dcterms:modified xsi:type="dcterms:W3CDTF">2024-08-26T23:06:41Z</dcterms:modified>
</cp:coreProperties>
</file>